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5"/>
  </p:notesMasterIdLst>
  <p:sldIdLst>
    <p:sldId id="293" r:id="rId3"/>
    <p:sldId id="370" r:id="rId4"/>
    <p:sldId id="292" r:id="rId5"/>
    <p:sldId id="295" r:id="rId6"/>
    <p:sldId id="499" r:id="rId7"/>
    <p:sldId id="500" r:id="rId8"/>
    <p:sldId id="501" r:id="rId9"/>
    <p:sldId id="469" r:id="rId10"/>
    <p:sldId id="502" r:id="rId11"/>
    <p:sldId id="503" r:id="rId12"/>
    <p:sldId id="504" r:id="rId13"/>
    <p:sldId id="505" r:id="rId14"/>
    <p:sldId id="506" r:id="rId15"/>
    <p:sldId id="472" r:id="rId16"/>
    <p:sldId id="510" r:id="rId17"/>
    <p:sldId id="511" r:id="rId18"/>
    <p:sldId id="513" r:id="rId19"/>
    <p:sldId id="514" r:id="rId20"/>
    <p:sldId id="507" r:id="rId21"/>
    <p:sldId id="509" r:id="rId22"/>
    <p:sldId id="508" r:id="rId23"/>
    <p:sldId id="512" r:id="rId24"/>
    <p:sldId id="515" r:id="rId25"/>
    <p:sldId id="516" r:id="rId26"/>
    <p:sldId id="530" r:id="rId27"/>
    <p:sldId id="531" r:id="rId28"/>
    <p:sldId id="545" r:id="rId29"/>
    <p:sldId id="518" r:id="rId30"/>
    <p:sldId id="495" r:id="rId31"/>
    <p:sldId id="520" r:id="rId32"/>
    <p:sldId id="521" r:id="rId33"/>
    <p:sldId id="522" r:id="rId34"/>
    <p:sldId id="523" r:id="rId35"/>
    <p:sldId id="524" r:id="rId36"/>
    <p:sldId id="517" r:id="rId37"/>
    <p:sldId id="532" r:id="rId38"/>
    <p:sldId id="533" r:id="rId39"/>
    <p:sldId id="534" r:id="rId40"/>
    <p:sldId id="535" r:id="rId41"/>
    <p:sldId id="525" r:id="rId42"/>
    <p:sldId id="527" r:id="rId43"/>
    <p:sldId id="528" r:id="rId44"/>
    <p:sldId id="529" r:id="rId45"/>
    <p:sldId id="536" r:id="rId46"/>
    <p:sldId id="537" r:id="rId47"/>
    <p:sldId id="538" r:id="rId48"/>
    <p:sldId id="539" r:id="rId49"/>
    <p:sldId id="540" r:id="rId50"/>
    <p:sldId id="541" r:id="rId51"/>
    <p:sldId id="550" r:id="rId52"/>
    <p:sldId id="542" r:id="rId53"/>
    <p:sldId id="543" r:id="rId54"/>
    <p:sldId id="551" r:id="rId55"/>
    <p:sldId id="544" r:id="rId56"/>
    <p:sldId id="552" r:id="rId57"/>
    <p:sldId id="546" r:id="rId58"/>
    <p:sldId id="547" r:id="rId59"/>
    <p:sldId id="553" r:id="rId60"/>
    <p:sldId id="548" r:id="rId61"/>
    <p:sldId id="549" r:id="rId62"/>
    <p:sldId id="556" r:id="rId63"/>
    <p:sldId id="554" r:id="rId64"/>
    <p:sldId id="555" r:id="rId65"/>
    <p:sldId id="557" r:id="rId66"/>
    <p:sldId id="558" r:id="rId67"/>
    <p:sldId id="559" r:id="rId68"/>
    <p:sldId id="560" r:id="rId69"/>
    <p:sldId id="561" r:id="rId70"/>
    <p:sldId id="563" r:id="rId71"/>
    <p:sldId id="562" r:id="rId72"/>
    <p:sldId id="564" r:id="rId73"/>
    <p:sldId id="565" r:id="rId74"/>
    <p:sldId id="566" r:id="rId75"/>
    <p:sldId id="567" r:id="rId76"/>
    <p:sldId id="568" r:id="rId77"/>
    <p:sldId id="569" r:id="rId78"/>
    <p:sldId id="570" r:id="rId79"/>
    <p:sldId id="571" r:id="rId80"/>
    <p:sldId id="572" r:id="rId81"/>
    <p:sldId id="573" r:id="rId82"/>
    <p:sldId id="574" r:id="rId83"/>
    <p:sldId id="263" r:id="rId84"/>
  </p:sldIdLst>
  <p:sldSz cx="12192000" cy="6858000"/>
  <p:notesSz cx="10234613" cy="7099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59"/>
    <a:srgbClr val="0000FF"/>
    <a:srgbClr val="3B3838"/>
    <a:srgbClr val="013D4A"/>
    <a:srgbClr val="00333E"/>
    <a:srgbClr val="FED983"/>
    <a:srgbClr val="00343F"/>
    <a:srgbClr val="00323D"/>
    <a:srgbClr val="015768"/>
    <a:srgbClr val="014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6366" autoAdjust="0"/>
  </p:normalViewPr>
  <p:slideViewPr>
    <p:cSldViewPr snapToGrid="0">
      <p:cViewPr varScale="1">
        <p:scale>
          <a:sx n="80" d="100"/>
          <a:sy n="80" d="100"/>
        </p:scale>
        <p:origin x="227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8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A7A11FA-BB5C-45AE-9768-67DF8F4E57FC}" type="datetimeFigureOut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4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743104"/>
            <a:ext cx="4434998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247" y="6743104"/>
            <a:ext cx="4434998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331B099-34D4-416E-BA2F-8835A01C80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45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应用开发，屬於專業拓展課程，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學時，講課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从入门到精通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者：明日科技 編著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大學出版社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67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10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582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810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451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21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216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392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985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541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陶志行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521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08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255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005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445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52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12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209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开发工具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章节大纲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分支结构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单分支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b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多分支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switch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循环结构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b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while</a:t>
            </a:r>
            <a:b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do…while</a:t>
            </a:r>
          </a:p>
          <a:p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647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57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278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60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32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628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23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922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559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481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34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83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439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161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935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8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5865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37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8219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031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63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5239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168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4709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1617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6869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216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889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110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71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995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4094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8667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35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0177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6672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3517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375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4278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772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7170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5987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1279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27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75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2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CD7B"/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09550" y="234950"/>
            <a:ext cx="11772900" cy="6388100"/>
          </a:xfrm>
          <a:prstGeom prst="roundRect">
            <a:avLst>
              <a:gd name="adj" fmla="val 4142"/>
            </a:avLst>
          </a:prstGeom>
          <a:gradFill flip="none" rotWithShape="1">
            <a:gsLst>
              <a:gs pos="0">
                <a:srgbClr val="015869"/>
              </a:gs>
              <a:gs pos="100000">
                <a:srgbClr val="00232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09550" y="6413500"/>
            <a:ext cx="11772900" cy="2444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0547350" y="6076950"/>
            <a:ext cx="895350" cy="336550"/>
            <a:chOff x="10547350" y="6076950"/>
            <a:chExt cx="895350" cy="336550"/>
          </a:xfrm>
        </p:grpSpPr>
        <p:sp>
          <p:nvSpPr>
            <p:cNvPr id="11" name="직사각형 10"/>
            <p:cNvSpPr/>
            <p:nvPr/>
          </p:nvSpPr>
          <p:spPr>
            <a:xfrm>
              <a:off x="10547350" y="6191251"/>
              <a:ext cx="895350" cy="222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47350" y="6076950"/>
              <a:ext cx="895350" cy="244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9249" y="6177525"/>
            <a:ext cx="379876" cy="37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39499" y="6164499"/>
            <a:ext cx="379876" cy="379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788140" y="6192521"/>
            <a:ext cx="323831" cy="3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10.wdp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12.wdp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17.wdp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microsoft.com/office/2007/relationships/hdphoto" Target="../media/hdphoto19.wdp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1.wdp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3.wdp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5.wdp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8.wdp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38.wdp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40.wdp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</a:t>
            </a:r>
            <a:endParaRPr lang="en-US" altLang="ko-KR" sz="8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spcAft>
                <a:spcPts val="1200"/>
              </a:spcAft>
            </a:pPr>
            <a:endParaRPr lang="en-US" altLang="zh-TW" sz="2000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3.5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学分</a:t>
            </a:r>
            <a:r>
              <a:rPr lang="zh-TW" altLang="en-US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 </a:t>
            </a:r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56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学时</a:t>
            </a:r>
            <a:r>
              <a:rPr lang="zh-TW" altLang="en-US" sz="14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endParaRPr lang="en-US" altLang="zh-TW" sz="1400" i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>
              <a:spcAft>
                <a:spcPts val="600"/>
              </a:spcAft>
            </a:pPr>
            <a:r>
              <a:rPr lang="en-US" altLang="zh-TW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2019/09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计算机与软件工程学院 开课</a:t>
            </a:r>
            <a:endParaRPr lang="ko-KR" altLang="en-US" sz="2000" i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lvl="0">
              <a:spcAft>
                <a:spcPts val="300"/>
              </a:spcAft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07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en-US" altLang="zh-TW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面向对象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ko-KR" altLang="en-US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야놀자 야체 B" panose="02020603020101020101" pitchFamily="18" charset="-127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6FCBD5-3B0E-45F3-B316-F9E85CAF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13" y="85075"/>
            <a:ext cx="4044675" cy="40446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2095DF-CE63-4CE5-8446-0D381E27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899" y="-156501"/>
            <a:ext cx="6929426" cy="69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7.3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面向对象之属性设计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属性设计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766545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这个类没有什么现实意义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只是为了将主方法写在这里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想要在这里使用一个人来执行操作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创建一个人类的对象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，创建一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个空间来存储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 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去调用属性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来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存值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取值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p.name =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20;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p1 = new Person();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创建另外一个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对象，也有自己的名字、年龄、性别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p1.name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贾娲小姐姐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p1.age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18;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p1.sex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女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5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p.name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今年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岁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性别是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5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p1.name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今年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p1.age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岁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性别是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p1.sex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30"/>
            <a:ext cx="648000" cy="452674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269197D3-FBA6-48B8-809C-1C1EE4E3BFEB}"/>
              </a:ext>
            </a:extLst>
          </p:cNvPr>
          <p:cNvSpPr/>
          <p:nvPr/>
        </p:nvSpPr>
        <p:spPr>
          <a:xfrm>
            <a:off x="1492827" y="2124000"/>
            <a:ext cx="648000" cy="374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2B3211-C358-4879-96E3-A62BE39F4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5991" y="124142"/>
            <a:ext cx="8107342" cy="6609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7.3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面向对象之属性设计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B63936E6-613D-4F23-A903-CC1DAE10744B}"/>
              </a:ext>
            </a:extLst>
          </p:cNvPr>
          <p:cNvGrpSpPr/>
          <p:nvPr/>
        </p:nvGrpSpPr>
        <p:grpSpPr>
          <a:xfrm>
            <a:off x="882637" y="1020447"/>
            <a:ext cx="10195960" cy="5475450"/>
            <a:chOff x="1325480" y="775741"/>
            <a:chExt cx="10195960" cy="547545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85C3360-5304-4174-8BFF-4AA06E3168AF}"/>
                </a:ext>
              </a:extLst>
            </p:cNvPr>
            <p:cNvSpPr/>
            <p:nvPr/>
          </p:nvSpPr>
          <p:spPr>
            <a:xfrm>
              <a:off x="1325480" y="775741"/>
              <a:ext cx="10195960" cy="547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8775D74-F426-4580-B699-409A5511169C}"/>
                </a:ext>
              </a:extLst>
            </p:cNvPr>
            <p:cNvGrpSpPr/>
            <p:nvPr/>
          </p:nvGrpSpPr>
          <p:grpSpPr>
            <a:xfrm>
              <a:off x="1597154" y="884548"/>
              <a:ext cx="7270494" cy="653346"/>
              <a:chOff x="1597154" y="884548"/>
              <a:chExt cx="7270494" cy="65334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4949E99-397F-4329-A6DA-3EC73168FCBE}"/>
                  </a:ext>
                </a:extLst>
              </p:cNvPr>
              <p:cNvSpPr/>
              <p:nvPr/>
            </p:nvSpPr>
            <p:spPr>
              <a:xfrm>
                <a:off x="1597154" y="884548"/>
                <a:ext cx="7270494" cy="6533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845CD32-1F93-404E-B292-2215D0327544}"/>
                  </a:ext>
                </a:extLst>
              </p:cNvPr>
              <p:cNvSpPr txBox="1"/>
              <p:nvPr/>
            </p:nvSpPr>
            <p:spPr>
              <a:xfrm>
                <a:off x="1656082" y="930310"/>
                <a:ext cx="5129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20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内存</a:t>
                </a: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307575EB-E145-40D9-9B21-BA724D64A12F}"/>
                </a:ext>
              </a:extLst>
            </p:cNvPr>
            <p:cNvGrpSpPr/>
            <p:nvPr/>
          </p:nvGrpSpPr>
          <p:grpSpPr>
            <a:xfrm>
              <a:off x="10029768" y="884548"/>
              <a:ext cx="1387463" cy="2151260"/>
              <a:chOff x="1812936" y="887922"/>
              <a:chExt cx="1387463" cy="215126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5253F6C-DEFE-4E62-927C-65836450F48D}"/>
                  </a:ext>
                </a:extLst>
              </p:cNvPr>
              <p:cNvSpPr/>
              <p:nvPr/>
            </p:nvSpPr>
            <p:spPr>
              <a:xfrm>
                <a:off x="1812936" y="887922"/>
                <a:ext cx="1387463" cy="21512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1A06268-EEAD-4A85-A3B7-553497790396}"/>
                  </a:ext>
                </a:extLst>
              </p:cNvPr>
              <p:cNvSpPr txBox="1"/>
              <p:nvPr/>
            </p:nvSpPr>
            <p:spPr>
              <a:xfrm>
                <a:off x="1864504" y="906818"/>
                <a:ext cx="6930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TW" altLang="en-US" sz="20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硬盘</a:t>
                </a:r>
              </a:p>
            </p:txBody>
          </p:sp>
        </p:grpSp>
      </p:grpSp>
      <p:sp>
        <p:nvSpPr>
          <p:cNvPr id="36" name="橢圓 35">
            <a:extLst>
              <a:ext uri="{FF2B5EF4-FFF2-40B4-BE49-F238E27FC236}">
                <a16:creationId xmlns:a16="http://schemas.microsoft.com/office/drawing/2014/main" id="{6B6EAD9C-7701-459A-901E-E1DBF430C9E1}"/>
              </a:ext>
            </a:extLst>
          </p:cNvPr>
          <p:cNvSpPr/>
          <p:nvPr/>
        </p:nvSpPr>
        <p:spPr>
          <a:xfrm>
            <a:off x="3581056" y="1226696"/>
            <a:ext cx="2194560" cy="48224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JVM</a:t>
            </a:r>
            <a:endParaRPr lang="zh-TW" altLang="en-US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A75FBE86-CCEC-4021-A3D5-94982058B91B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1154312" y="1467819"/>
            <a:ext cx="2426744" cy="88662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311BEE4-EF13-4ED6-B7C5-B26E8D25DF1D}"/>
              </a:ext>
            </a:extLst>
          </p:cNvPr>
          <p:cNvCxnSpPr>
            <a:stCxn id="36" idx="6"/>
          </p:cNvCxnSpPr>
          <p:nvPr/>
        </p:nvCxnSpPr>
        <p:spPr>
          <a:xfrm>
            <a:off x="5775616" y="1467819"/>
            <a:ext cx="3529089" cy="89708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ACDC9747-B1F9-4C92-AC02-A7212500DAEA}"/>
              </a:ext>
            </a:extLst>
          </p:cNvPr>
          <p:cNvGrpSpPr/>
          <p:nvPr/>
        </p:nvGrpSpPr>
        <p:grpSpPr>
          <a:xfrm>
            <a:off x="9759777" y="1411546"/>
            <a:ext cx="1039768" cy="711978"/>
            <a:chOff x="9826752" y="1491037"/>
            <a:chExt cx="1039768" cy="7119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1C10308-A879-46E5-93B1-32717800AFBA}"/>
                </a:ext>
              </a:extLst>
            </p:cNvPr>
            <p:cNvSpPr/>
            <p:nvPr/>
          </p:nvSpPr>
          <p:spPr>
            <a:xfrm>
              <a:off x="9826752" y="1708941"/>
              <a:ext cx="1039768" cy="4940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属性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3953BD2D-7187-4D5C-A941-3005396CF485}"/>
                </a:ext>
              </a:extLst>
            </p:cNvPr>
            <p:cNvSpPr txBox="1"/>
            <p:nvPr/>
          </p:nvSpPr>
          <p:spPr>
            <a:xfrm>
              <a:off x="9826752" y="1491037"/>
              <a:ext cx="98289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Person.java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38B59984-0B02-4917-BD7E-AD76B8309927}"/>
              </a:ext>
            </a:extLst>
          </p:cNvPr>
          <p:cNvGrpSpPr/>
          <p:nvPr/>
        </p:nvGrpSpPr>
        <p:grpSpPr>
          <a:xfrm>
            <a:off x="9783965" y="2234318"/>
            <a:ext cx="1048942" cy="962532"/>
            <a:chOff x="9826752" y="1491037"/>
            <a:chExt cx="1048942" cy="96253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D86057A-5D98-4DC2-BF88-839E83C1D2FA}"/>
                </a:ext>
              </a:extLst>
            </p:cNvPr>
            <p:cNvSpPr/>
            <p:nvPr/>
          </p:nvSpPr>
          <p:spPr>
            <a:xfrm>
              <a:off x="9826752" y="1708941"/>
              <a:ext cx="1039768" cy="74462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800"/>
                </a:lnSpc>
              </a:pP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  <a:b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age</a:t>
              </a:r>
              <a:b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sex</a:t>
              </a:r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03131EFA-E874-4590-846D-70BA2EB1F80B}"/>
                </a:ext>
              </a:extLst>
            </p:cNvPr>
            <p:cNvSpPr txBox="1"/>
            <p:nvPr/>
          </p:nvSpPr>
          <p:spPr>
            <a:xfrm>
              <a:off x="9826752" y="1491037"/>
              <a:ext cx="104894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Person.class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7" name="弧形 46">
            <a:extLst>
              <a:ext uri="{FF2B5EF4-FFF2-40B4-BE49-F238E27FC236}">
                <a16:creationId xmlns:a16="http://schemas.microsoft.com/office/drawing/2014/main" id="{038C156B-2435-4725-BDD4-69FC19ED1AE3}"/>
              </a:ext>
            </a:extLst>
          </p:cNvPr>
          <p:cNvSpPr/>
          <p:nvPr/>
        </p:nvSpPr>
        <p:spPr>
          <a:xfrm rot="16200000" flipH="1">
            <a:off x="9324000" y="1965645"/>
            <a:ext cx="923330" cy="824768"/>
          </a:xfrm>
          <a:prstGeom prst="arc">
            <a:avLst>
              <a:gd name="adj1" fmla="val 10893728"/>
              <a:gd name="adj2" fmla="val 90766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675E575-DC2F-4CFE-8EF0-162CD3D3807A}"/>
              </a:ext>
            </a:extLst>
          </p:cNvPr>
          <p:cNvSpPr txBox="1"/>
          <p:nvPr/>
        </p:nvSpPr>
        <p:spPr>
          <a:xfrm>
            <a:off x="8975642" y="1687333"/>
            <a:ext cx="5901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Javac</a:t>
            </a:r>
            <a:b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编译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6FE0069-2C9B-4883-909B-ACF135B6D045}"/>
              </a:ext>
            </a:extLst>
          </p:cNvPr>
          <p:cNvSpPr txBox="1"/>
          <p:nvPr/>
        </p:nvSpPr>
        <p:spPr>
          <a:xfrm>
            <a:off x="9396701" y="3349805"/>
            <a:ext cx="9348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7F26BA49-DC8A-4939-A0DD-D4C49388C36A}"/>
              </a:ext>
            </a:extLst>
          </p:cNvPr>
          <p:cNvGrpSpPr/>
          <p:nvPr/>
        </p:nvGrpSpPr>
        <p:grpSpPr>
          <a:xfrm>
            <a:off x="1164858" y="1988849"/>
            <a:ext cx="8139847" cy="4331286"/>
            <a:chOff x="1164858" y="1988849"/>
            <a:chExt cx="8139847" cy="4331286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4E023B3-BB09-41C0-8B52-2BFB69BD5458}"/>
                </a:ext>
              </a:extLst>
            </p:cNvPr>
            <p:cNvSpPr/>
            <p:nvPr/>
          </p:nvSpPr>
          <p:spPr>
            <a:xfrm>
              <a:off x="1164858" y="2354448"/>
              <a:ext cx="8139847" cy="38215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4631E709-1A6D-4EE5-906F-543363857289}"/>
                </a:ext>
              </a:extLst>
            </p:cNvPr>
            <p:cNvCxnSpPr>
              <a:cxnSpLocks/>
            </p:cNvCxnSpPr>
            <p:nvPr/>
          </p:nvCxnSpPr>
          <p:spPr>
            <a:xfrm>
              <a:off x="3269559" y="2354448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CDDE5FE1-FE5D-4C4F-BFFC-CB9553B0D652}"/>
                </a:ext>
              </a:extLst>
            </p:cNvPr>
            <p:cNvCxnSpPr>
              <a:cxnSpLocks/>
            </p:cNvCxnSpPr>
            <p:nvPr/>
          </p:nvCxnSpPr>
          <p:spPr>
            <a:xfrm>
              <a:off x="6955274" y="2360135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93B43FA-1C4E-4B3C-A39E-0BD4EA568217}"/>
                </a:ext>
              </a:extLst>
            </p:cNvPr>
            <p:cNvSpPr txBox="1"/>
            <p:nvPr/>
          </p:nvSpPr>
          <p:spPr>
            <a:xfrm>
              <a:off x="1967198" y="1995574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E5A8710-6858-432A-969E-3636DCF4FB1E}"/>
                </a:ext>
              </a:extLst>
            </p:cNvPr>
            <p:cNvSpPr txBox="1"/>
            <p:nvPr/>
          </p:nvSpPr>
          <p:spPr>
            <a:xfrm>
              <a:off x="4601090" y="1988849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EEC00E8A-EB3B-426B-B1FC-FD65A057F7B0}"/>
                </a:ext>
              </a:extLst>
            </p:cNvPr>
            <p:cNvSpPr txBox="1"/>
            <p:nvPr/>
          </p:nvSpPr>
          <p:spPr>
            <a:xfrm>
              <a:off x="6997105" y="1988849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A633F032-808C-4E76-AC14-342CB40762B8}"/>
                </a:ext>
              </a:extLst>
            </p:cNvPr>
            <p:cNvCxnSpPr>
              <a:cxnSpLocks/>
            </p:cNvCxnSpPr>
            <p:nvPr/>
          </p:nvCxnSpPr>
          <p:spPr>
            <a:xfrm>
              <a:off x="6955274" y="3386884"/>
              <a:ext cx="23494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8767EDC3-209F-44B0-90EC-0C58F41A675F}"/>
                </a:ext>
              </a:extLst>
            </p:cNvPr>
            <p:cNvCxnSpPr>
              <a:cxnSpLocks/>
            </p:cNvCxnSpPr>
            <p:nvPr/>
          </p:nvCxnSpPr>
          <p:spPr>
            <a:xfrm>
              <a:off x="6955274" y="5122954"/>
              <a:ext cx="23494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914F598-A4CB-4235-BEDA-9B383EA04E29}"/>
                </a:ext>
              </a:extLst>
            </p:cNvPr>
            <p:cNvSpPr txBox="1"/>
            <p:nvPr/>
          </p:nvSpPr>
          <p:spPr>
            <a:xfrm>
              <a:off x="7039809" y="2416003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85E1B87-35BD-4A92-8151-7EADF0370E31}"/>
                </a:ext>
              </a:extLst>
            </p:cNvPr>
            <p:cNvSpPr txBox="1"/>
            <p:nvPr/>
          </p:nvSpPr>
          <p:spPr>
            <a:xfrm>
              <a:off x="7075909" y="3409154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398BB69E-E371-4584-9099-E3531E08E58A}"/>
                </a:ext>
              </a:extLst>
            </p:cNvPr>
            <p:cNvSpPr txBox="1"/>
            <p:nvPr/>
          </p:nvSpPr>
          <p:spPr>
            <a:xfrm>
              <a:off x="7039809" y="5151097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679EAB1E-00AB-4137-A806-0AD0C483AC7A}"/>
              </a:ext>
            </a:extLst>
          </p:cNvPr>
          <p:cNvGrpSpPr/>
          <p:nvPr/>
        </p:nvGrpSpPr>
        <p:grpSpPr>
          <a:xfrm>
            <a:off x="7338479" y="3734839"/>
            <a:ext cx="1255728" cy="962532"/>
            <a:chOff x="9826752" y="1491037"/>
            <a:chExt cx="1255728" cy="962532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0EF2D54-9141-4C61-B11E-73AF53C9AE1C}"/>
                </a:ext>
              </a:extLst>
            </p:cNvPr>
            <p:cNvSpPr/>
            <p:nvPr/>
          </p:nvSpPr>
          <p:spPr>
            <a:xfrm>
              <a:off x="9826752" y="1708941"/>
              <a:ext cx="1039768" cy="74462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800"/>
                </a:lnSpc>
              </a:pP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  <a:b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age</a:t>
              </a:r>
              <a:b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sex</a:t>
              </a:r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584462-131A-4B56-9636-264C7F77C958}"/>
                </a:ext>
              </a:extLst>
            </p:cNvPr>
            <p:cNvSpPr txBox="1"/>
            <p:nvPr/>
          </p:nvSpPr>
          <p:spPr>
            <a:xfrm>
              <a:off x="9826752" y="1491037"/>
              <a:ext cx="125572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Person(</a:t>
              </a:r>
              <a:r>
                <a:rPr lang="zh-TW" altLang="en-US" sz="14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类映射</a:t>
              </a:r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A32F030-D2B1-49F8-9180-FB6E5B5FD8C1}"/>
              </a:ext>
            </a:extLst>
          </p:cNvPr>
          <p:cNvSpPr txBox="1"/>
          <p:nvPr/>
        </p:nvSpPr>
        <p:spPr>
          <a:xfrm>
            <a:off x="7354570" y="4697371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类模板</a:t>
            </a:r>
          </a:p>
        </p:txBody>
      </p:sp>
      <p:sp>
        <p:nvSpPr>
          <p:cNvPr id="66" name="弧形 65">
            <a:extLst>
              <a:ext uri="{FF2B5EF4-FFF2-40B4-BE49-F238E27FC236}">
                <a16:creationId xmlns:a16="http://schemas.microsoft.com/office/drawing/2014/main" id="{1C14A594-13E5-45BB-98B1-796A724A4F7E}"/>
              </a:ext>
            </a:extLst>
          </p:cNvPr>
          <p:cNvSpPr/>
          <p:nvPr/>
        </p:nvSpPr>
        <p:spPr>
          <a:xfrm rot="5400000">
            <a:off x="7151888" y="891673"/>
            <a:ext cx="2455398" cy="4396486"/>
          </a:xfrm>
          <a:prstGeom prst="arc">
            <a:avLst>
              <a:gd name="adj1" fmla="val 16361501"/>
              <a:gd name="adj2" fmla="val 90766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BDED1B8-E250-4347-8E3F-399A6FAB443D}"/>
              </a:ext>
            </a:extLst>
          </p:cNvPr>
          <p:cNvSpPr txBox="1"/>
          <p:nvPr/>
        </p:nvSpPr>
        <p:spPr>
          <a:xfrm>
            <a:off x="9683736" y="4092656"/>
            <a:ext cx="13352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类的加载</a:t>
            </a:r>
            <a:b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ClassLoader</a:t>
            </a:r>
            <a:endParaRPr lang="zh-TW" altLang="en-US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4417F4C-26A5-4884-AF32-A4E229FCBB17}"/>
              </a:ext>
            </a:extLst>
          </p:cNvPr>
          <p:cNvSpPr/>
          <p:nvPr/>
        </p:nvSpPr>
        <p:spPr>
          <a:xfrm>
            <a:off x="7408570" y="4014525"/>
            <a:ext cx="612000" cy="194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47A9A46-A692-4755-8C3A-8D4F349D197E}"/>
              </a:ext>
            </a:extLst>
          </p:cNvPr>
          <p:cNvSpPr/>
          <p:nvPr/>
        </p:nvSpPr>
        <p:spPr>
          <a:xfrm>
            <a:off x="7408570" y="4237200"/>
            <a:ext cx="612000" cy="18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FCC8FFA-7B9B-4499-A004-239D7F2E8F20}"/>
              </a:ext>
            </a:extLst>
          </p:cNvPr>
          <p:cNvSpPr/>
          <p:nvPr/>
        </p:nvSpPr>
        <p:spPr>
          <a:xfrm>
            <a:off x="7408570" y="4459640"/>
            <a:ext cx="612000" cy="194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E1E3392-B2E3-409E-AEFA-DA2D36F369C2}"/>
              </a:ext>
            </a:extLst>
          </p:cNvPr>
          <p:cNvSpPr/>
          <p:nvPr/>
        </p:nvSpPr>
        <p:spPr>
          <a:xfrm>
            <a:off x="9867205" y="2511725"/>
            <a:ext cx="612000" cy="194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1550EDA-8A89-477C-AC49-A4A9AE48A8CE}"/>
              </a:ext>
            </a:extLst>
          </p:cNvPr>
          <p:cNvSpPr/>
          <p:nvPr/>
        </p:nvSpPr>
        <p:spPr>
          <a:xfrm>
            <a:off x="9867635" y="2734400"/>
            <a:ext cx="612000" cy="18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3B98A2A-DF39-4B18-91A3-FCB4E8B460E2}"/>
              </a:ext>
            </a:extLst>
          </p:cNvPr>
          <p:cNvSpPr/>
          <p:nvPr/>
        </p:nvSpPr>
        <p:spPr>
          <a:xfrm>
            <a:off x="9867205" y="2956840"/>
            <a:ext cx="612000" cy="194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D01B863-C672-4B18-AEEC-DBE4E6B6E999}"/>
              </a:ext>
            </a:extLst>
          </p:cNvPr>
          <p:cNvGrpSpPr/>
          <p:nvPr/>
        </p:nvGrpSpPr>
        <p:grpSpPr>
          <a:xfrm>
            <a:off x="1652143" y="4795108"/>
            <a:ext cx="1039768" cy="711978"/>
            <a:chOff x="9826752" y="1491037"/>
            <a:chExt cx="1039768" cy="71197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6455FFF-44A3-485D-BBCF-B470F17D5DFF}"/>
                </a:ext>
              </a:extLst>
            </p:cNvPr>
            <p:cNvSpPr/>
            <p:nvPr/>
          </p:nvSpPr>
          <p:spPr>
            <a:xfrm>
              <a:off x="9826752" y="1708941"/>
              <a:ext cx="1039768" cy="4940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1AF678EF-F7A6-4FE6-8AC1-EDD93EDCFCBF}"/>
                </a:ext>
              </a:extLst>
            </p:cNvPr>
            <p:cNvSpPr txBox="1"/>
            <p:nvPr/>
          </p:nvSpPr>
          <p:spPr>
            <a:xfrm>
              <a:off x="9826752" y="1491037"/>
              <a:ext cx="7523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 p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1D238874-5145-479C-93ED-DC698CABCD51}"/>
              </a:ext>
            </a:extLst>
          </p:cNvPr>
          <p:cNvGrpSpPr/>
          <p:nvPr/>
        </p:nvGrpSpPr>
        <p:grpSpPr>
          <a:xfrm>
            <a:off x="1655007" y="2956840"/>
            <a:ext cx="1039768" cy="711978"/>
            <a:chOff x="9826752" y="1491037"/>
            <a:chExt cx="1039768" cy="711978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6AA2448-7A2E-4100-95EB-92BCDEEDCD98}"/>
                </a:ext>
              </a:extLst>
            </p:cNvPr>
            <p:cNvSpPr/>
            <p:nvPr/>
          </p:nvSpPr>
          <p:spPr>
            <a:xfrm>
              <a:off x="9826752" y="1708941"/>
              <a:ext cx="1039768" cy="4940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B1BBEEE1-2F30-4BC3-8EC4-D32BFCD05761}"/>
                </a:ext>
              </a:extLst>
            </p:cNvPr>
            <p:cNvSpPr txBox="1"/>
            <p:nvPr/>
          </p:nvSpPr>
          <p:spPr>
            <a:xfrm>
              <a:off x="9826752" y="1491037"/>
              <a:ext cx="85978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 p1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C599674-23CC-43CA-B789-B2AE2FD949F7}"/>
              </a:ext>
            </a:extLst>
          </p:cNvPr>
          <p:cNvGrpSpPr/>
          <p:nvPr/>
        </p:nvGrpSpPr>
        <p:grpSpPr>
          <a:xfrm>
            <a:off x="3685684" y="4544515"/>
            <a:ext cx="1122680" cy="1213164"/>
            <a:chOff x="9826752" y="1491037"/>
            <a:chExt cx="1122680" cy="121316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EE8BD25-B962-476A-AB87-83FE60685E2C}"/>
                </a:ext>
              </a:extLst>
            </p:cNvPr>
            <p:cNvSpPr/>
            <p:nvPr/>
          </p:nvSpPr>
          <p:spPr>
            <a:xfrm>
              <a:off x="9826752" y="1708941"/>
              <a:ext cx="1039768" cy="9952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84142FB0-0AE8-4E6C-9550-A201836EED74}"/>
                </a:ext>
              </a:extLst>
            </p:cNvPr>
            <p:cNvSpPr txBox="1"/>
            <p:nvPr/>
          </p:nvSpPr>
          <p:spPr>
            <a:xfrm>
              <a:off x="9826752" y="1491037"/>
              <a:ext cx="112268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new Person()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1239F6F4-A150-414A-A119-CCE187A66982}"/>
              </a:ext>
            </a:extLst>
          </p:cNvPr>
          <p:cNvSpPr/>
          <p:nvPr/>
        </p:nvSpPr>
        <p:spPr>
          <a:xfrm>
            <a:off x="4085150" y="4860000"/>
            <a:ext cx="594231" cy="2154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712072E-2349-4D57-908C-8AFA730CDD4C}"/>
              </a:ext>
            </a:extLst>
          </p:cNvPr>
          <p:cNvSpPr/>
          <p:nvPr/>
        </p:nvSpPr>
        <p:spPr>
          <a:xfrm>
            <a:off x="4085150" y="5164932"/>
            <a:ext cx="594231" cy="2154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F24A971-F548-4BEC-B322-CDC06FD80B08}"/>
              </a:ext>
            </a:extLst>
          </p:cNvPr>
          <p:cNvSpPr/>
          <p:nvPr/>
        </p:nvSpPr>
        <p:spPr>
          <a:xfrm>
            <a:off x="4085150" y="5469864"/>
            <a:ext cx="594231" cy="2154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sex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0295AD5-A70A-4A2F-9A0A-76FDCF157E39}"/>
              </a:ext>
            </a:extLst>
          </p:cNvPr>
          <p:cNvCxnSpPr>
            <a:cxnSpLocks/>
          </p:cNvCxnSpPr>
          <p:nvPr/>
        </p:nvCxnSpPr>
        <p:spPr>
          <a:xfrm flipV="1">
            <a:off x="4735998" y="4312729"/>
            <a:ext cx="2637526" cy="443524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6292E801-A33A-4ABD-9EE1-DD7C5918C46A}"/>
              </a:ext>
            </a:extLst>
          </p:cNvPr>
          <p:cNvCxnSpPr>
            <a:cxnSpLocks/>
            <a:endCxn id="78" idx="3"/>
          </p:cNvCxnSpPr>
          <p:nvPr/>
        </p:nvCxnSpPr>
        <p:spPr>
          <a:xfrm flipH="1">
            <a:off x="2691911" y="4759959"/>
            <a:ext cx="993774" cy="500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等腰三角形 97">
            <a:extLst>
              <a:ext uri="{FF2B5EF4-FFF2-40B4-BE49-F238E27FC236}">
                <a16:creationId xmlns:a16="http://schemas.microsoft.com/office/drawing/2014/main" id="{6E449992-A18A-4EF9-833C-D12903FC5124}"/>
              </a:ext>
            </a:extLst>
          </p:cNvPr>
          <p:cNvSpPr/>
          <p:nvPr/>
        </p:nvSpPr>
        <p:spPr>
          <a:xfrm>
            <a:off x="2037543" y="5130000"/>
            <a:ext cx="274696" cy="25736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71BB75B6-0F52-43DC-AFCF-23F56DEEFAA5}"/>
              </a:ext>
            </a:extLst>
          </p:cNvPr>
          <p:cNvSpPr txBox="1"/>
          <p:nvPr/>
        </p:nvSpPr>
        <p:spPr>
          <a:xfrm>
            <a:off x="9396701" y="4833904"/>
            <a:ext cx="1932837" cy="1661993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p.name = 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;</a:t>
            </a:r>
          </a:p>
          <a:p>
            <a:r>
              <a:rPr lang="en-US" altLang="zh-TW" sz="12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20 ;</a:t>
            </a:r>
          </a:p>
          <a:p>
            <a:r>
              <a:rPr lang="en-US" altLang="zh-TW" sz="12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endParaRPr lang="en-US" altLang="zh-TW" sz="12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p1 = new Person();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p1.name = 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贾娲小姐姐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p1.age = 18 ;</a:t>
            </a:r>
          </a:p>
          <a:p>
            <a:r>
              <a:rPr lang="en-US" altLang="zh-TW" sz="12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p1.sex 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女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zh-TW" altLang="en-US" sz="12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5AA79988-696E-4912-A507-2A02C9EF2BC7}"/>
              </a:ext>
            </a:extLst>
          </p:cNvPr>
          <p:cNvSpPr txBox="1"/>
          <p:nvPr/>
        </p:nvSpPr>
        <p:spPr>
          <a:xfrm>
            <a:off x="4796612" y="4863175"/>
            <a:ext cx="538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D7B0E153-7F51-42EC-B1E8-2A26C8629815}"/>
              </a:ext>
            </a:extLst>
          </p:cNvPr>
          <p:cNvSpPr txBox="1"/>
          <p:nvPr/>
        </p:nvSpPr>
        <p:spPr>
          <a:xfrm>
            <a:off x="4817466" y="5150962"/>
            <a:ext cx="2148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4B6D836-00BD-4568-8C2E-BD686DF18091}"/>
              </a:ext>
            </a:extLst>
          </p:cNvPr>
          <p:cNvSpPr txBox="1"/>
          <p:nvPr/>
        </p:nvSpPr>
        <p:spPr>
          <a:xfrm>
            <a:off x="4817448" y="546986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15FDB58F-8A92-488A-9988-33B5735597E3}"/>
              </a:ext>
            </a:extLst>
          </p:cNvPr>
          <p:cNvGrpSpPr/>
          <p:nvPr/>
        </p:nvGrpSpPr>
        <p:grpSpPr>
          <a:xfrm>
            <a:off x="3677103" y="2721924"/>
            <a:ext cx="1122680" cy="1213164"/>
            <a:chOff x="9826752" y="1491037"/>
            <a:chExt cx="1122680" cy="121316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15E9AD1-91A6-49AC-8582-B975C4A999A9}"/>
                </a:ext>
              </a:extLst>
            </p:cNvPr>
            <p:cNvSpPr/>
            <p:nvPr/>
          </p:nvSpPr>
          <p:spPr>
            <a:xfrm>
              <a:off x="9826752" y="1708941"/>
              <a:ext cx="1039768" cy="9952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DC121445-76AA-4034-B722-A8A05B456E72}"/>
                </a:ext>
              </a:extLst>
            </p:cNvPr>
            <p:cNvSpPr txBox="1"/>
            <p:nvPr/>
          </p:nvSpPr>
          <p:spPr>
            <a:xfrm>
              <a:off x="9826752" y="1491037"/>
              <a:ext cx="112268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new Person()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CEB813C1-3889-4249-BEF2-9D65172CD0A7}"/>
              </a:ext>
            </a:extLst>
          </p:cNvPr>
          <p:cNvSpPr/>
          <p:nvPr/>
        </p:nvSpPr>
        <p:spPr>
          <a:xfrm>
            <a:off x="4076569" y="3037409"/>
            <a:ext cx="594231" cy="2154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C505F3C-5FB8-48E2-BA48-184BAFAF2E05}"/>
              </a:ext>
            </a:extLst>
          </p:cNvPr>
          <p:cNvSpPr/>
          <p:nvPr/>
        </p:nvSpPr>
        <p:spPr>
          <a:xfrm>
            <a:off x="4076569" y="3342341"/>
            <a:ext cx="594231" cy="2154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EB88C90D-5649-4AFF-A854-BD616DAEB868}"/>
              </a:ext>
            </a:extLst>
          </p:cNvPr>
          <p:cNvSpPr/>
          <p:nvPr/>
        </p:nvSpPr>
        <p:spPr>
          <a:xfrm>
            <a:off x="4076569" y="3647273"/>
            <a:ext cx="594231" cy="2154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sex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FE1FE525-85B5-4622-88A7-78724DC2972A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4716871" y="3935088"/>
            <a:ext cx="2621608" cy="38996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A9E57D3F-DA7E-4DFE-B90B-794416526E69}"/>
              </a:ext>
            </a:extLst>
          </p:cNvPr>
          <p:cNvCxnSpPr>
            <a:cxnSpLocks/>
          </p:cNvCxnSpPr>
          <p:nvPr/>
        </p:nvCxnSpPr>
        <p:spPr>
          <a:xfrm flipH="1">
            <a:off x="2683330" y="2937368"/>
            <a:ext cx="993774" cy="500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28BA823F-2CE3-431C-886F-7BD2B21C9F6B}"/>
              </a:ext>
            </a:extLst>
          </p:cNvPr>
          <p:cNvSpPr txBox="1"/>
          <p:nvPr/>
        </p:nvSpPr>
        <p:spPr>
          <a:xfrm>
            <a:off x="4788031" y="3040584"/>
            <a:ext cx="8976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贾娲小姐姐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CB695165-C12F-4422-BC8E-0163CBF5C4E1}"/>
              </a:ext>
            </a:extLst>
          </p:cNvPr>
          <p:cNvSpPr txBox="1"/>
          <p:nvPr/>
        </p:nvSpPr>
        <p:spPr>
          <a:xfrm>
            <a:off x="4808885" y="3328371"/>
            <a:ext cx="2148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182DE878-295C-4DC2-92FC-7D73F7AF44E4}"/>
              </a:ext>
            </a:extLst>
          </p:cNvPr>
          <p:cNvSpPr txBox="1"/>
          <p:nvPr/>
        </p:nvSpPr>
        <p:spPr>
          <a:xfrm>
            <a:off x="4808867" y="3647273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女</a:t>
            </a:r>
          </a:p>
        </p:txBody>
      </p:sp>
      <p:sp>
        <p:nvSpPr>
          <p:cNvPr id="118" name="星形: 五角 117">
            <a:extLst>
              <a:ext uri="{FF2B5EF4-FFF2-40B4-BE49-F238E27FC236}">
                <a16:creationId xmlns:a16="http://schemas.microsoft.com/office/drawing/2014/main" id="{8DB9B7E3-BA84-4ED9-B62E-B224C9D13F85}"/>
              </a:ext>
            </a:extLst>
          </p:cNvPr>
          <p:cNvSpPr/>
          <p:nvPr/>
        </p:nvSpPr>
        <p:spPr>
          <a:xfrm>
            <a:off x="2016583" y="3258000"/>
            <a:ext cx="311343" cy="311343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38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 animBg="1"/>
      <p:bldP spid="48" grpId="0"/>
      <p:bldP spid="49" grpId="0"/>
      <p:bldP spid="65" grpId="0"/>
      <p:bldP spid="66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86" grpId="0" animBg="1"/>
      <p:bldP spid="87" grpId="0" animBg="1"/>
      <p:bldP spid="88" grpId="0" animBg="1"/>
      <p:bldP spid="98" grpId="0" animBg="1"/>
      <p:bldP spid="99" grpId="0" animBg="1"/>
      <p:bldP spid="100" grpId="0"/>
      <p:bldP spid="101" grpId="0"/>
      <p:bldP spid="102" grpId="0"/>
      <p:bldP spid="107" grpId="0" animBg="1"/>
      <p:bldP spid="108" grpId="0" animBg="1"/>
      <p:bldP spid="109" grpId="0" animBg="1"/>
      <p:bldP spid="112" grpId="0"/>
      <p:bldP spid="113" grpId="0"/>
      <p:bldP spid="114" grpId="0"/>
      <p:bldP spid="1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7.3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面向对象之属性设计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属性设计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766545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这个类没有什么现实意义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只是为了将主方法写在这里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想要在这里使用一个人来执行操作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创建一个人类的对象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，创建一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个空间来存储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 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去调用属性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来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存值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取值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p.name =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20;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p1 = p;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p1.name =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贾娲小姐姐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p1.age = 18;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p1.sex =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女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5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p.name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今年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岁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性别是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5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p1.name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今年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p1.age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岁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性别是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p1.sex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30"/>
            <a:ext cx="648000" cy="452674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269197D3-FBA6-48B8-809C-1C1EE4E3BFEB}"/>
              </a:ext>
            </a:extLst>
          </p:cNvPr>
          <p:cNvSpPr/>
          <p:nvPr/>
        </p:nvSpPr>
        <p:spPr>
          <a:xfrm>
            <a:off x="1492827" y="2124000"/>
            <a:ext cx="648000" cy="374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01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7.3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面向对象之属性设计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B63936E6-613D-4F23-A903-CC1DAE10744B}"/>
              </a:ext>
            </a:extLst>
          </p:cNvPr>
          <p:cNvGrpSpPr/>
          <p:nvPr/>
        </p:nvGrpSpPr>
        <p:grpSpPr>
          <a:xfrm>
            <a:off x="882637" y="1020447"/>
            <a:ext cx="10195960" cy="5475450"/>
            <a:chOff x="1325480" y="775741"/>
            <a:chExt cx="10195960" cy="547545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85C3360-5304-4174-8BFF-4AA06E3168AF}"/>
                </a:ext>
              </a:extLst>
            </p:cNvPr>
            <p:cNvSpPr/>
            <p:nvPr/>
          </p:nvSpPr>
          <p:spPr>
            <a:xfrm>
              <a:off x="1325480" y="775741"/>
              <a:ext cx="10195960" cy="547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8775D74-F426-4580-B699-409A5511169C}"/>
                </a:ext>
              </a:extLst>
            </p:cNvPr>
            <p:cNvGrpSpPr/>
            <p:nvPr/>
          </p:nvGrpSpPr>
          <p:grpSpPr>
            <a:xfrm>
              <a:off x="1597154" y="884548"/>
              <a:ext cx="7270494" cy="653346"/>
              <a:chOff x="1597154" y="884548"/>
              <a:chExt cx="7270494" cy="65334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4949E99-397F-4329-A6DA-3EC73168FCBE}"/>
                  </a:ext>
                </a:extLst>
              </p:cNvPr>
              <p:cNvSpPr/>
              <p:nvPr/>
            </p:nvSpPr>
            <p:spPr>
              <a:xfrm>
                <a:off x="1597154" y="884548"/>
                <a:ext cx="7270494" cy="6533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845CD32-1F93-404E-B292-2215D0327544}"/>
                  </a:ext>
                </a:extLst>
              </p:cNvPr>
              <p:cNvSpPr txBox="1"/>
              <p:nvPr/>
            </p:nvSpPr>
            <p:spPr>
              <a:xfrm>
                <a:off x="1656082" y="930310"/>
                <a:ext cx="5129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20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内存</a:t>
                </a: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307575EB-E145-40D9-9B21-BA724D64A12F}"/>
                </a:ext>
              </a:extLst>
            </p:cNvPr>
            <p:cNvGrpSpPr/>
            <p:nvPr/>
          </p:nvGrpSpPr>
          <p:grpSpPr>
            <a:xfrm>
              <a:off x="10029768" y="884548"/>
              <a:ext cx="1387463" cy="2151260"/>
              <a:chOff x="1812936" y="887922"/>
              <a:chExt cx="1387463" cy="215126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5253F6C-DEFE-4E62-927C-65836450F48D}"/>
                  </a:ext>
                </a:extLst>
              </p:cNvPr>
              <p:cNvSpPr/>
              <p:nvPr/>
            </p:nvSpPr>
            <p:spPr>
              <a:xfrm>
                <a:off x="1812936" y="887922"/>
                <a:ext cx="1387463" cy="21512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1A06268-EEAD-4A85-A3B7-553497790396}"/>
                  </a:ext>
                </a:extLst>
              </p:cNvPr>
              <p:cNvSpPr txBox="1"/>
              <p:nvPr/>
            </p:nvSpPr>
            <p:spPr>
              <a:xfrm>
                <a:off x="1864504" y="906818"/>
                <a:ext cx="6930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TW" altLang="en-US" sz="20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硬盘</a:t>
                </a:r>
              </a:p>
            </p:txBody>
          </p:sp>
        </p:grpSp>
      </p:grpSp>
      <p:sp>
        <p:nvSpPr>
          <p:cNvPr id="36" name="橢圓 35">
            <a:extLst>
              <a:ext uri="{FF2B5EF4-FFF2-40B4-BE49-F238E27FC236}">
                <a16:creationId xmlns:a16="http://schemas.microsoft.com/office/drawing/2014/main" id="{6B6EAD9C-7701-459A-901E-E1DBF430C9E1}"/>
              </a:ext>
            </a:extLst>
          </p:cNvPr>
          <p:cNvSpPr/>
          <p:nvPr/>
        </p:nvSpPr>
        <p:spPr>
          <a:xfrm>
            <a:off x="3581056" y="1226696"/>
            <a:ext cx="2194560" cy="48224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JVM</a:t>
            </a:r>
            <a:endParaRPr lang="zh-TW" altLang="en-US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A75FBE86-CCEC-4021-A3D5-94982058B91B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1154312" y="1467819"/>
            <a:ext cx="2426744" cy="88662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311BEE4-EF13-4ED6-B7C5-B26E8D25DF1D}"/>
              </a:ext>
            </a:extLst>
          </p:cNvPr>
          <p:cNvCxnSpPr>
            <a:stCxn id="36" idx="6"/>
          </p:cNvCxnSpPr>
          <p:nvPr/>
        </p:nvCxnSpPr>
        <p:spPr>
          <a:xfrm>
            <a:off x="5775616" y="1467819"/>
            <a:ext cx="3529089" cy="89708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ACDC9747-B1F9-4C92-AC02-A7212500DAEA}"/>
              </a:ext>
            </a:extLst>
          </p:cNvPr>
          <p:cNvGrpSpPr/>
          <p:nvPr/>
        </p:nvGrpSpPr>
        <p:grpSpPr>
          <a:xfrm>
            <a:off x="9759777" y="1411546"/>
            <a:ext cx="1039768" cy="711978"/>
            <a:chOff x="9826752" y="1491037"/>
            <a:chExt cx="1039768" cy="7119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1C10308-A879-46E5-93B1-32717800AFBA}"/>
                </a:ext>
              </a:extLst>
            </p:cNvPr>
            <p:cNvSpPr/>
            <p:nvPr/>
          </p:nvSpPr>
          <p:spPr>
            <a:xfrm>
              <a:off x="9826752" y="1708941"/>
              <a:ext cx="1039768" cy="4940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属性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3953BD2D-7187-4D5C-A941-3005396CF485}"/>
                </a:ext>
              </a:extLst>
            </p:cNvPr>
            <p:cNvSpPr txBox="1"/>
            <p:nvPr/>
          </p:nvSpPr>
          <p:spPr>
            <a:xfrm>
              <a:off x="9826752" y="1491037"/>
              <a:ext cx="98289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Person.java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38B59984-0B02-4917-BD7E-AD76B8309927}"/>
              </a:ext>
            </a:extLst>
          </p:cNvPr>
          <p:cNvGrpSpPr/>
          <p:nvPr/>
        </p:nvGrpSpPr>
        <p:grpSpPr>
          <a:xfrm>
            <a:off x="9783965" y="2234318"/>
            <a:ext cx="1048942" cy="962532"/>
            <a:chOff x="9826752" y="1491037"/>
            <a:chExt cx="1048942" cy="96253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D86057A-5D98-4DC2-BF88-839E83C1D2FA}"/>
                </a:ext>
              </a:extLst>
            </p:cNvPr>
            <p:cNvSpPr/>
            <p:nvPr/>
          </p:nvSpPr>
          <p:spPr>
            <a:xfrm>
              <a:off x="9826752" y="1708941"/>
              <a:ext cx="1039768" cy="74462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800"/>
                </a:lnSpc>
              </a:pP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  <a:b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age</a:t>
              </a:r>
              <a:b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sex</a:t>
              </a:r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03131EFA-E874-4590-846D-70BA2EB1F80B}"/>
                </a:ext>
              </a:extLst>
            </p:cNvPr>
            <p:cNvSpPr txBox="1"/>
            <p:nvPr/>
          </p:nvSpPr>
          <p:spPr>
            <a:xfrm>
              <a:off x="9826752" y="1491037"/>
              <a:ext cx="104894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 err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Person.class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7" name="弧形 46">
            <a:extLst>
              <a:ext uri="{FF2B5EF4-FFF2-40B4-BE49-F238E27FC236}">
                <a16:creationId xmlns:a16="http://schemas.microsoft.com/office/drawing/2014/main" id="{038C156B-2435-4725-BDD4-69FC19ED1AE3}"/>
              </a:ext>
            </a:extLst>
          </p:cNvPr>
          <p:cNvSpPr/>
          <p:nvPr/>
        </p:nvSpPr>
        <p:spPr>
          <a:xfrm rot="16200000" flipH="1">
            <a:off x="9324000" y="1965645"/>
            <a:ext cx="923330" cy="824768"/>
          </a:xfrm>
          <a:prstGeom prst="arc">
            <a:avLst>
              <a:gd name="adj1" fmla="val 10893728"/>
              <a:gd name="adj2" fmla="val 90766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675E575-DC2F-4CFE-8EF0-162CD3D3807A}"/>
              </a:ext>
            </a:extLst>
          </p:cNvPr>
          <p:cNvSpPr txBox="1"/>
          <p:nvPr/>
        </p:nvSpPr>
        <p:spPr>
          <a:xfrm>
            <a:off x="8975642" y="1687333"/>
            <a:ext cx="5901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Javac</a:t>
            </a:r>
            <a:b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编译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6FE0069-2C9B-4883-909B-ACF135B6D045}"/>
              </a:ext>
            </a:extLst>
          </p:cNvPr>
          <p:cNvSpPr txBox="1"/>
          <p:nvPr/>
        </p:nvSpPr>
        <p:spPr>
          <a:xfrm>
            <a:off x="9396701" y="3349805"/>
            <a:ext cx="9348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7F26BA49-DC8A-4939-A0DD-D4C49388C36A}"/>
              </a:ext>
            </a:extLst>
          </p:cNvPr>
          <p:cNvGrpSpPr/>
          <p:nvPr/>
        </p:nvGrpSpPr>
        <p:grpSpPr>
          <a:xfrm>
            <a:off x="1164858" y="1988849"/>
            <a:ext cx="8139847" cy="4331286"/>
            <a:chOff x="1164858" y="1988849"/>
            <a:chExt cx="8139847" cy="4331286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4E023B3-BB09-41C0-8B52-2BFB69BD5458}"/>
                </a:ext>
              </a:extLst>
            </p:cNvPr>
            <p:cNvSpPr/>
            <p:nvPr/>
          </p:nvSpPr>
          <p:spPr>
            <a:xfrm>
              <a:off x="1164858" y="2354448"/>
              <a:ext cx="8139847" cy="38215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4631E709-1A6D-4EE5-906F-543363857289}"/>
                </a:ext>
              </a:extLst>
            </p:cNvPr>
            <p:cNvCxnSpPr>
              <a:cxnSpLocks/>
            </p:cNvCxnSpPr>
            <p:nvPr/>
          </p:nvCxnSpPr>
          <p:spPr>
            <a:xfrm>
              <a:off x="3269559" y="2354448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CDDE5FE1-FE5D-4C4F-BFFC-CB9553B0D652}"/>
                </a:ext>
              </a:extLst>
            </p:cNvPr>
            <p:cNvCxnSpPr>
              <a:cxnSpLocks/>
            </p:cNvCxnSpPr>
            <p:nvPr/>
          </p:nvCxnSpPr>
          <p:spPr>
            <a:xfrm>
              <a:off x="6955274" y="2360135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93B43FA-1C4E-4B3C-A39E-0BD4EA568217}"/>
                </a:ext>
              </a:extLst>
            </p:cNvPr>
            <p:cNvSpPr txBox="1"/>
            <p:nvPr/>
          </p:nvSpPr>
          <p:spPr>
            <a:xfrm>
              <a:off x="1967198" y="1995574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E5A8710-6858-432A-969E-3636DCF4FB1E}"/>
                </a:ext>
              </a:extLst>
            </p:cNvPr>
            <p:cNvSpPr txBox="1"/>
            <p:nvPr/>
          </p:nvSpPr>
          <p:spPr>
            <a:xfrm>
              <a:off x="4601090" y="1988849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EEC00E8A-EB3B-426B-B1FC-FD65A057F7B0}"/>
                </a:ext>
              </a:extLst>
            </p:cNvPr>
            <p:cNvSpPr txBox="1"/>
            <p:nvPr/>
          </p:nvSpPr>
          <p:spPr>
            <a:xfrm>
              <a:off x="6997105" y="1988849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A633F032-808C-4E76-AC14-342CB40762B8}"/>
                </a:ext>
              </a:extLst>
            </p:cNvPr>
            <p:cNvCxnSpPr>
              <a:cxnSpLocks/>
            </p:cNvCxnSpPr>
            <p:nvPr/>
          </p:nvCxnSpPr>
          <p:spPr>
            <a:xfrm>
              <a:off x="6955274" y="3386884"/>
              <a:ext cx="23494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8767EDC3-209F-44B0-90EC-0C58F41A675F}"/>
                </a:ext>
              </a:extLst>
            </p:cNvPr>
            <p:cNvCxnSpPr>
              <a:cxnSpLocks/>
            </p:cNvCxnSpPr>
            <p:nvPr/>
          </p:nvCxnSpPr>
          <p:spPr>
            <a:xfrm>
              <a:off x="6955274" y="5122954"/>
              <a:ext cx="23494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914F598-A4CB-4235-BEDA-9B383EA04E29}"/>
                </a:ext>
              </a:extLst>
            </p:cNvPr>
            <p:cNvSpPr txBox="1"/>
            <p:nvPr/>
          </p:nvSpPr>
          <p:spPr>
            <a:xfrm>
              <a:off x="7039809" y="2416003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85E1B87-35BD-4A92-8151-7EADF0370E31}"/>
                </a:ext>
              </a:extLst>
            </p:cNvPr>
            <p:cNvSpPr txBox="1"/>
            <p:nvPr/>
          </p:nvSpPr>
          <p:spPr>
            <a:xfrm>
              <a:off x="7075909" y="3409154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398BB69E-E371-4584-9099-E3531E08E58A}"/>
                </a:ext>
              </a:extLst>
            </p:cNvPr>
            <p:cNvSpPr txBox="1"/>
            <p:nvPr/>
          </p:nvSpPr>
          <p:spPr>
            <a:xfrm>
              <a:off x="7039809" y="5151097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679EAB1E-00AB-4137-A806-0AD0C483AC7A}"/>
              </a:ext>
            </a:extLst>
          </p:cNvPr>
          <p:cNvGrpSpPr/>
          <p:nvPr/>
        </p:nvGrpSpPr>
        <p:grpSpPr>
          <a:xfrm>
            <a:off x="7338479" y="3734839"/>
            <a:ext cx="1255728" cy="962532"/>
            <a:chOff x="9826752" y="1491037"/>
            <a:chExt cx="1255728" cy="962532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0EF2D54-9141-4C61-B11E-73AF53C9AE1C}"/>
                </a:ext>
              </a:extLst>
            </p:cNvPr>
            <p:cNvSpPr/>
            <p:nvPr/>
          </p:nvSpPr>
          <p:spPr>
            <a:xfrm>
              <a:off x="9826752" y="1708941"/>
              <a:ext cx="1039768" cy="74462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800"/>
                </a:lnSpc>
              </a:pP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  <a:b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age</a:t>
              </a:r>
              <a:b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en-US" altLang="zh-TW" sz="16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sex</a:t>
              </a:r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584462-131A-4B56-9636-264C7F77C958}"/>
                </a:ext>
              </a:extLst>
            </p:cNvPr>
            <p:cNvSpPr txBox="1"/>
            <p:nvPr/>
          </p:nvSpPr>
          <p:spPr>
            <a:xfrm>
              <a:off x="9826752" y="1491037"/>
              <a:ext cx="125572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Person(</a:t>
              </a:r>
              <a:r>
                <a:rPr lang="zh-TW" altLang="en-US" sz="14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类映射</a:t>
              </a:r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A32F030-D2B1-49F8-9180-FB6E5B5FD8C1}"/>
              </a:ext>
            </a:extLst>
          </p:cNvPr>
          <p:cNvSpPr txBox="1"/>
          <p:nvPr/>
        </p:nvSpPr>
        <p:spPr>
          <a:xfrm>
            <a:off x="7354570" y="4697371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类模板</a:t>
            </a:r>
          </a:p>
        </p:txBody>
      </p:sp>
      <p:sp>
        <p:nvSpPr>
          <p:cNvPr id="66" name="弧形 65">
            <a:extLst>
              <a:ext uri="{FF2B5EF4-FFF2-40B4-BE49-F238E27FC236}">
                <a16:creationId xmlns:a16="http://schemas.microsoft.com/office/drawing/2014/main" id="{1C14A594-13E5-45BB-98B1-796A724A4F7E}"/>
              </a:ext>
            </a:extLst>
          </p:cNvPr>
          <p:cNvSpPr/>
          <p:nvPr/>
        </p:nvSpPr>
        <p:spPr>
          <a:xfrm rot="5400000">
            <a:off x="7151888" y="891673"/>
            <a:ext cx="2455398" cy="4396486"/>
          </a:xfrm>
          <a:prstGeom prst="arc">
            <a:avLst>
              <a:gd name="adj1" fmla="val 16361501"/>
              <a:gd name="adj2" fmla="val 90766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BDED1B8-E250-4347-8E3F-399A6FAB443D}"/>
              </a:ext>
            </a:extLst>
          </p:cNvPr>
          <p:cNvSpPr txBox="1"/>
          <p:nvPr/>
        </p:nvSpPr>
        <p:spPr>
          <a:xfrm>
            <a:off x="9683736" y="4092656"/>
            <a:ext cx="13352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类的加载</a:t>
            </a:r>
            <a:b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ClassLoader</a:t>
            </a:r>
            <a:endParaRPr lang="zh-TW" altLang="en-US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4417F4C-26A5-4884-AF32-A4E229FCBB17}"/>
              </a:ext>
            </a:extLst>
          </p:cNvPr>
          <p:cNvSpPr/>
          <p:nvPr/>
        </p:nvSpPr>
        <p:spPr>
          <a:xfrm>
            <a:off x="7408570" y="4014525"/>
            <a:ext cx="612000" cy="194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47A9A46-A692-4755-8C3A-8D4F349D197E}"/>
              </a:ext>
            </a:extLst>
          </p:cNvPr>
          <p:cNvSpPr/>
          <p:nvPr/>
        </p:nvSpPr>
        <p:spPr>
          <a:xfrm>
            <a:off x="7408570" y="4237200"/>
            <a:ext cx="612000" cy="18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FCC8FFA-7B9B-4499-A004-239D7F2E8F20}"/>
              </a:ext>
            </a:extLst>
          </p:cNvPr>
          <p:cNvSpPr/>
          <p:nvPr/>
        </p:nvSpPr>
        <p:spPr>
          <a:xfrm>
            <a:off x="7408570" y="4459640"/>
            <a:ext cx="612000" cy="194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E1E3392-B2E3-409E-AEFA-DA2D36F369C2}"/>
              </a:ext>
            </a:extLst>
          </p:cNvPr>
          <p:cNvSpPr/>
          <p:nvPr/>
        </p:nvSpPr>
        <p:spPr>
          <a:xfrm>
            <a:off x="9867205" y="2511725"/>
            <a:ext cx="612000" cy="194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1550EDA-8A89-477C-AC49-A4A9AE48A8CE}"/>
              </a:ext>
            </a:extLst>
          </p:cNvPr>
          <p:cNvSpPr/>
          <p:nvPr/>
        </p:nvSpPr>
        <p:spPr>
          <a:xfrm>
            <a:off x="9867635" y="2734400"/>
            <a:ext cx="612000" cy="18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3B98A2A-DF39-4B18-91A3-FCB4E8B460E2}"/>
              </a:ext>
            </a:extLst>
          </p:cNvPr>
          <p:cNvSpPr/>
          <p:nvPr/>
        </p:nvSpPr>
        <p:spPr>
          <a:xfrm>
            <a:off x="9867205" y="2956840"/>
            <a:ext cx="612000" cy="1946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D01B863-C672-4B18-AEEC-DBE4E6B6E999}"/>
              </a:ext>
            </a:extLst>
          </p:cNvPr>
          <p:cNvGrpSpPr/>
          <p:nvPr/>
        </p:nvGrpSpPr>
        <p:grpSpPr>
          <a:xfrm>
            <a:off x="1652143" y="4795108"/>
            <a:ext cx="1039768" cy="711978"/>
            <a:chOff x="9826752" y="1491037"/>
            <a:chExt cx="1039768" cy="71197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6455FFF-44A3-485D-BBCF-B470F17D5DFF}"/>
                </a:ext>
              </a:extLst>
            </p:cNvPr>
            <p:cNvSpPr/>
            <p:nvPr/>
          </p:nvSpPr>
          <p:spPr>
            <a:xfrm>
              <a:off x="9826752" y="1708941"/>
              <a:ext cx="1039768" cy="4940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1AF678EF-F7A6-4FE6-8AC1-EDD93EDCFCBF}"/>
                </a:ext>
              </a:extLst>
            </p:cNvPr>
            <p:cNvSpPr txBox="1"/>
            <p:nvPr/>
          </p:nvSpPr>
          <p:spPr>
            <a:xfrm>
              <a:off x="9826752" y="1491037"/>
              <a:ext cx="7523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 p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1D238874-5145-479C-93ED-DC698CABCD51}"/>
              </a:ext>
            </a:extLst>
          </p:cNvPr>
          <p:cNvGrpSpPr/>
          <p:nvPr/>
        </p:nvGrpSpPr>
        <p:grpSpPr>
          <a:xfrm>
            <a:off x="1655007" y="2956840"/>
            <a:ext cx="1039768" cy="711978"/>
            <a:chOff x="9826752" y="1491037"/>
            <a:chExt cx="1039768" cy="711978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6AA2448-7A2E-4100-95EB-92BCDEEDCD98}"/>
                </a:ext>
              </a:extLst>
            </p:cNvPr>
            <p:cNvSpPr/>
            <p:nvPr/>
          </p:nvSpPr>
          <p:spPr>
            <a:xfrm>
              <a:off x="9826752" y="1708941"/>
              <a:ext cx="1039768" cy="4940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B1BBEEE1-2F30-4BC3-8EC4-D32BFCD05761}"/>
                </a:ext>
              </a:extLst>
            </p:cNvPr>
            <p:cNvSpPr txBox="1"/>
            <p:nvPr/>
          </p:nvSpPr>
          <p:spPr>
            <a:xfrm>
              <a:off x="9826752" y="1491037"/>
              <a:ext cx="85978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 p1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C599674-23CC-43CA-B789-B2AE2FD949F7}"/>
              </a:ext>
            </a:extLst>
          </p:cNvPr>
          <p:cNvGrpSpPr/>
          <p:nvPr/>
        </p:nvGrpSpPr>
        <p:grpSpPr>
          <a:xfrm>
            <a:off x="3685684" y="4544515"/>
            <a:ext cx="1039768" cy="1213164"/>
            <a:chOff x="9826752" y="1491037"/>
            <a:chExt cx="1039768" cy="121316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EE8BD25-B962-476A-AB87-83FE60685E2C}"/>
                </a:ext>
              </a:extLst>
            </p:cNvPr>
            <p:cNvSpPr/>
            <p:nvPr/>
          </p:nvSpPr>
          <p:spPr>
            <a:xfrm>
              <a:off x="9826752" y="1708941"/>
              <a:ext cx="1039768" cy="9952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84142FB0-0AE8-4E6C-9550-A201836EED74}"/>
                </a:ext>
              </a:extLst>
            </p:cNvPr>
            <p:cNvSpPr txBox="1"/>
            <p:nvPr/>
          </p:nvSpPr>
          <p:spPr>
            <a:xfrm>
              <a:off x="9826752" y="1491037"/>
              <a:ext cx="9976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new Person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1239F6F4-A150-414A-A119-CCE187A66982}"/>
              </a:ext>
            </a:extLst>
          </p:cNvPr>
          <p:cNvSpPr/>
          <p:nvPr/>
        </p:nvSpPr>
        <p:spPr>
          <a:xfrm>
            <a:off x="4085150" y="4860000"/>
            <a:ext cx="594231" cy="2154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712072E-2349-4D57-908C-8AFA730CDD4C}"/>
              </a:ext>
            </a:extLst>
          </p:cNvPr>
          <p:cNvSpPr/>
          <p:nvPr/>
        </p:nvSpPr>
        <p:spPr>
          <a:xfrm>
            <a:off x="4085150" y="5164932"/>
            <a:ext cx="594231" cy="2154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F24A971-F548-4BEC-B322-CDC06FD80B08}"/>
              </a:ext>
            </a:extLst>
          </p:cNvPr>
          <p:cNvSpPr/>
          <p:nvPr/>
        </p:nvSpPr>
        <p:spPr>
          <a:xfrm>
            <a:off x="4085150" y="5469864"/>
            <a:ext cx="594231" cy="2154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sex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0295AD5-A70A-4A2F-9A0A-76FDCF157E39}"/>
              </a:ext>
            </a:extLst>
          </p:cNvPr>
          <p:cNvCxnSpPr>
            <a:cxnSpLocks/>
          </p:cNvCxnSpPr>
          <p:nvPr/>
        </p:nvCxnSpPr>
        <p:spPr>
          <a:xfrm flipV="1">
            <a:off x="4735998" y="4312729"/>
            <a:ext cx="2637526" cy="443524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6292E801-A33A-4ABD-9EE1-DD7C5918C46A}"/>
              </a:ext>
            </a:extLst>
          </p:cNvPr>
          <p:cNvCxnSpPr>
            <a:cxnSpLocks/>
            <a:endCxn id="78" idx="3"/>
          </p:cNvCxnSpPr>
          <p:nvPr/>
        </p:nvCxnSpPr>
        <p:spPr>
          <a:xfrm flipH="1">
            <a:off x="2691911" y="4759959"/>
            <a:ext cx="993774" cy="500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等腰三角形 97">
            <a:extLst>
              <a:ext uri="{FF2B5EF4-FFF2-40B4-BE49-F238E27FC236}">
                <a16:creationId xmlns:a16="http://schemas.microsoft.com/office/drawing/2014/main" id="{6E449992-A18A-4EF9-833C-D12903FC5124}"/>
              </a:ext>
            </a:extLst>
          </p:cNvPr>
          <p:cNvSpPr/>
          <p:nvPr/>
        </p:nvSpPr>
        <p:spPr>
          <a:xfrm>
            <a:off x="2037543" y="5130000"/>
            <a:ext cx="274696" cy="25736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71BB75B6-0F52-43DC-AFCF-23F56DEEFAA5}"/>
              </a:ext>
            </a:extLst>
          </p:cNvPr>
          <p:cNvSpPr txBox="1"/>
          <p:nvPr/>
        </p:nvSpPr>
        <p:spPr>
          <a:xfrm>
            <a:off x="9396701" y="4833904"/>
            <a:ext cx="1841466" cy="1661993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p.name = 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;</a:t>
            </a:r>
          </a:p>
          <a:p>
            <a:r>
              <a:rPr lang="en-US" altLang="zh-TW" sz="12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20 ;</a:t>
            </a:r>
          </a:p>
          <a:p>
            <a:r>
              <a:rPr lang="en-US" altLang="zh-TW" sz="12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endParaRPr lang="en-US" altLang="zh-TW" sz="12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p1 = p 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p1.name = 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贾娲小姐姐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p1.age = 18 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p1.sex = 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女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zh-TW" altLang="en-US" sz="12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5AA79988-696E-4912-A507-2A02C9EF2BC7}"/>
              </a:ext>
            </a:extLst>
          </p:cNvPr>
          <p:cNvSpPr txBox="1"/>
          <p:nvPr/>
        </p:nvSpPr>
        <p:spPr>
          <a:xfrm>
            <a:off x="4796612" y="4863175"/>
            <a:ext cx="538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D7B0E153-7F51-42EC-B1E8-2A26C8629815}"/>
              </a:ext>
            </a:extLst>
          </p:cNvPr>
          <p:cNvSpPr txBox="1"/>
          <p:nvPr/>
        </p:nvSpPr>
        <p:spPr>
          <a:xfrm>
            <a:off x="4817466" y="5150962"/>
            <a:ext cx="2148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4B6D836-00BD-4568-8C2E-BD686DF18091}"/>
              </a:ext>
            </a:extLst>
          </p:cNvPr>
          <p:cNvSpPr txBox="1"/>
          <p:nvPr/>
        </p:nvSpPr>
        <p:spPr>
          <a:xfrm>
            <a:off x="4817448" y="546986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28BA823F-2CE3-431C-886F-7BD2B21C9F6B}"/>
              </a:ext>
            </a:extLst>
          </p:cNvPr>
          <p:cNvSpPr txBox="1"/>
          <p:nvPr/>
        </p:nvSpPr>
        <p:spPr>
          <a:xfrm>
            <a:off x="5435089" y="4860000"/>
            <a:ext cx="8976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贾娲小姐姐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CB695165-C12F-4422-BC8E-0163CBF5C4E1}"/>
              </a:ext>
            </a:extLst>
          </p:cNvPr>
          <p:cNvSpPr txBox="1"/>
          <p:nvPr/>
        </p:nvSpPr>
        <p:spPr>
          <a:xfrm>
            <a:off x="5455943" y="5147787"/>
            <a:ext cx="2148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182DE878-295C-4DC2-92FC-7D73F7AF44E4}"/>
              </a:ext>
            </a:extLst>
          </p:cNvPr>
          <p:cNvSpPr txBox="1"/>
          <p:nvPr/>
        </p:nvSpPr>
        <p:spPr>
          <a:xfrm>
            <a:off x="5455925" y="5466689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女</a:t>
            </a: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651FDB4F-A34D-474F-9BB7-51DE8DC613E8}"/>
              </a:ext>
            </a:extLst>
          </p:cNvPr>
          <p:cNvSpPr/>
          <p:nvPr/>
        </p:nvSpPr>
        <p:spPr>
          <a:xfrm rot="16200000" flipH="1">
            <a:off x="687838" y="3741141"/>
            <a:ext cx="1828848" cy="1208971"/>
          </a:xfrm>
          <a:prstGeom prst="arc">
            <a:avLst>
              <a:gd name="adj1" fmla="val 10629709"/>
              <a:gd name="adj2" fmla="val 90766"/>
            </a:avLst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等腰三角形 90">
            <a:extLst>
              <a:ext uri="{FF2B5EF4-FFF2-40B4-BE49-F238E27FC236}">
                <a16:creationId xmlns:a16="http://schemas.microsoft.com/office/drawing/2014/main" id="{2E70A73C-A07A-4D89-B7BA-3BA6C4DFEB8D}"/>
              </a:ext>
            </a:extLst>
          </p:cNvPr>
          <p:cNvSpPr/>
          <p:nvPr/>
        </p:nvSpPr>
        <p:spPr>
          <a:xfrm>
            <a:off x="1967198" y="3276000"/>
            <a:ext cx="274696" cy="25736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CB3DFDA3-4A68-49F3-98BE-3CC51536A09A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2694775" y="3421781"/>
            <a:ext cx="990909" cy="13344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7349FC38-4530-49E5-930D-2A01C3706DD7}"/>
              </a:ext>
            </a:extLst>
          </p:cNvPr>
          <p:cNvCxnSpPr>
            <a:cxnSpLocks/>
          </p:cNvCxnSpPr>
          <p:nvPr/>
        </p:nvCxnSpPr>
        <p:spPr>
          <a:xfrm flipH="1">
            <a:off x="4797477" y="4967722"/>
            <a:ext cx="5386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920D10C4-4E3B-4AFD-B849-F7FD7CB51672}"/>
              </a:ext>
            </a:extLst>
          </p:cNvPr>
          <p:cNvCxnSpPr>
            <a:cxnSpLocks/>
          </p:cNvCxnSpPr>
          <p:nvPr/>
        </p:nvCxnSpPr>
        <p:spPr>
          <a:xfrm flipH="1">
            <a:off x="4797477" y="5255509"/>
            <a:ext cx="28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38E95FB9-8E8C-4A32-9879-042FE4EDC059}"/>
              </a:ext>
            </a:extLst>
          </p:cNvPr>
          <p:cNvCxnSpPr>
            <a:cxnSpLocks/>
          </p:cNvCxnSpPr>
          <p:nvPr/>
        </p:nvCxnSpPr>
        <p:spPr>
          <a:xfrm flipH="1">
            <a:off x="4797477" y="5573893"/>
            <a:ext cx="25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圖片 96">
            <a:extLst>
              <a:ext uri="{FF2B5EF4-FFF2-40B4-BE49-F238E27FC236}">
                <a16:creationId xmlns:a16="http://schemas.microsoft.com/office/drawing/2014/main" id="{26614C0B-41ED-4414-A3DA-6B5EEC921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728" y="169743"/>
            <a:ext cx="7331605" cy="65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8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 animBg="1"/>
      <p:bldP spid="48" grpId="0"/>
      <p:bldP spid="49" grpId="0"/>
      <p:bldP spid="65" grpId="0"/>
      <p:bldP spid="66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86" grpId="0" animBg="1"/>
      <p:bldP spid="87" grpId="0" animBg="1"/>
      <p:bldP spid="88" grpId="0" animBg="1"/>
      <p:bldP spid="98" grpId="0" animBg="1"/>
      <p:bldP spid="99" grpId="0" animBg="1"/>
      <p:bldP spid="100" grpId="0"/>
      <p:bldP spid="101" grpId="0"/>
      <p:bldP spid="102" grpId="0"/>
      <p:bldP spid="112" grpId="0"/>
      <p:bldP spid="113" grpId="0"/>
      <p:bldP spid="114" grpId="0"/>
      <p:bldP spid="89" grpId="0" animBg="1"/>
      <p:bldP spid="9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属性设计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7" y="1803560"/>
            <a:ext cx="7207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下列有关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语言叙述，何者正确？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语言为一面向过程的程序设计语言；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语言为一面向过程的程序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语言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语言为一面向对象的程序设计语言；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语言为一面向对象的程序设计语言。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0058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38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属性设计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600" y="1913288"/>
            <a:ext cx="7110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计算机中创建类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和对象的顺序，何者正确？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创建对象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创建类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调用对象属性或方法；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创建对象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调用对象属性或方法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创建类；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创建类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创建对象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调用对象属性或方法；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调用对象属性或方法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创建对象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创建类 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94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368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属性设计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600" y="1913288"/>
            <a:ext cx="8197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下列在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中描述属性的语法结构，何者正确？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String name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name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name = 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王小明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name =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王小明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374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81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属性设计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600" y="1247366"/>
            <a:ext cx="8197296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0" indent="1588" latinLnBrk="0" hangingPunct="0">
              <a:lnSpc>
                <a:spcPts val="2200"/>
              </a:lnSpc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Person{</a:t>
            </a:r>
          </a:p>
          <a:p>
            <a:pPr marL="268288" lvl="0" indent="1588" latinLnBrk="0" hangingPunct="0">
              <a:lnSpc>
                <a:spcPts val="2200"/>
              </a:lnSpc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int age;</a:t>
            </a:r>
          </a:p>
          <a:p>
            <a:pPr marL="268288" lvl="0" indent="1588" latinLnBrk="0" hangingPunct="0">
              <a:lnSpc>
                <a:spcPts val="2200"/>
              </a:lnSpc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268288" lvl="0" indent="1588" latinLnBrk="0" hangingPunct="0">
              <a:lnSpc>
                <a:spcPts val="2200"/>
              </a:lnSpc>
              <a:defRPr/>
            </a:pPr>
            <a:endParaRPr lang="en-US" altLang="zh-TW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下列何者为正确创建上述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的对象？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Person{}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Person();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94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21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属性设计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772804" y="1167853"/>
            <a:ext cx="8474440" cy="396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0" indent="1588" latinLnBrk="0" hangingPunct="0">
              <a:lnSpc>
                <a:spcPts val="1800"/>
              </a:lnSpc>
              <a:defRPr/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Person{		public class Main{</a:t>
            </a:r>
          </a:p>
          <a:p>
            <a:pPr marL="268288" lvl="0" indent="1588" latinLnBrk="0" hangingPunct="0">
              <a:lnSpc>
                <a:spcPts val="1800"/>
              </a:lnSpc>
              <a:defRPr/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int age;		    public static void main(String[] </a:t>
            </a:r>
            <a:r>
              <a:rPr lang="en-US" altLang="zh-TW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268288" lvl="0" indent="1588" latinLnBrk="0" hangingPunct="0">
              <a:lnSpc>
                <a:spcPts val="1800"/>
              </a:lnSpc>
              <a:defRPr/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				        Person p1 = new Person();</a:t>
            </a:r>
          </a:p>
          <a:p>
            <a:pPr marL="268288" lvl="0" indent="1588" latinLnBrk="0" hangingPunct="0">
              <a:lnSpc>
                <a:spcPts val="1800"/>
              </a:lnSpc>
              <a:defRPr/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        p1.age = 20;</a:t>
            </a:r>
          </a:p>
          <a:p>
            <a:pPr marL="268288" lvl="0" indent="1588" latinLnBrk="0" hangingPunct="0">
              <a:lnSpc>
                <a:spcPts val="1800"/>
              </a:lnSpc>
              <a:defRPr/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        Person p2 = p1;</a:t>
            </a:r>
          </a:p>
          <a:p>
            <a:pPr marL="268288" lvl="0" indent="1588" latinLnBrk="0" hangingPunct="0">
              <a:lnSpc>
                <a:spcPts val="1800"/>
              </a:lnSpc>
              <a:defRPr/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        p2.age = 40;</a:t>
            </a:r>
          </a:p>
          <a:p>
            <a:pPr marL="268288" lvl="0" indent="1588" latinLnBrk="0" hangingPunct="0">
              <a:lnSpc>
                <a:spcPts val="1800"/>
              </a:lnSpc>
              <a:defRPr/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    }</a:t>
            </a:r>
          </a:p>
          <a:p>
            <a:pPr marL="268288" lvl="0" indent="1588" latinLnBrk="0" hangingPunct="0">
              <a:lnSpc>
                <a:spcPts val="1800"/>
              </a:lnSpc>
              <a:defRPr/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 marL="268288" lvl="0" indent="1588" latinLnBrk="0" hangingPunct="0">
              <a:lnSpc>
                <a:spcPts val="1400"/>
              </a:lnSpc>
              <a:defRPr/>
            </a:pPr>
            <a:endParaRPr lang="en-US" altLang="zh-TW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6700" lvl="0" indent="-266700" latinLnBrk="0" hangingPunct="0">
              <a:lnSpc>
                <a:spcPts val="2400"/>
              </a:lnSpc>
              <a:spcAft>
                <a:spcPts val="4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上述代码编译、运行后，最后结果，下列何者正确？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4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p1.age == 20</a:t>
            </a:r>
          </a:p>
          <a:p>
            <a:pPr marL="268288" lvl="0" latinLnBrk="0" hangingPunct="0">
              <a:lnSpc>
                <a:spcPts val="2400"/>
              </a:lnSpc>
              <a:spcAft>
                <a:spcPts val="4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p2.age == 40</a:t>
            </a:r>
          </a:p>
          <a:p>
            <a:pPr marL="268288" lvl="0" latinLnBrk="0" hangingPunct="0">
              <a:lnSpc>
                <a:spcPts val="2400"/>
              </a:lnSpc>
              <a:spcAft>
                <a:spcPts val="4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.age == 40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4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p2.age == 20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024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B, 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08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7.4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方法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类中的方法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可以理解为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怎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么做事情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动作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语法结构：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>
              <a:spcAft>
                <a:spcPts val="600"/>
              </a:spcAft>
            </a:pPr>
            <a:r>
              <a:rPr lang="zh-TW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权限修饰符</a:t>
            </a:r>
            <a:r>
              <a:rPr lang="zh-CN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特征修饰符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返回值类型</a:t>
            </a:r>
            <a:r>
              <a:rPr lang="zh-CN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方法名字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参数列表</a:t>
            </a:r>
            <a:r>
              <a:rPr lang="en-US" altLang="zh-TW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抛出异常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536575" lvl="0">
              <a:spcAft>
                <a:spcPts val="600"/>
              </a:spcAft>
            </a:pPr>
            <a:r>
              <a:rPr lang="zh-TW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zh-CN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方法体</a:t>
            </a:r>
            <a:r>
              <a:rPr lang="en-US" altLang="zh-TW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代码块</a:t>
            </a:r>
            <a:r>
              <a:rPr lang="en-US" altLang="zh-TW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2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>
              <a:spcAft>
                <a:spcPts val="1200"/>
              </a:spcAft>
            </a:pPr>
            <a:r>
              <a:rPr lang="zh-TW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一般惯用语法：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>
              <a:spcAft>
                <a:spcPts val="600"/>
              </a:spcAft>
            </a:pPr>
            <a:r>
              <a:rPr lang="zh-TW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权限修饰符 返回值类型 方法名字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参数列表</a:t>
            </a:r>
            <a:r>
              <a:rPr lang="en-US" altLang="zh-TW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{</a:t>
            </a:r>
          </a:p>
          <a:p>
            <a:pPr marL="536575" lvl="0"/>
            <a:r>
              <a:rPr lang="zh-TW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方法体</a:t>
            </a:r>
            <a:r>
              <a:rPr lang="en-US" altLang="zh-TW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代码块</a:t>
            </a:r>
            <a:r>
              <a:rPr lang="en-US" altLang="zh-TW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en-US" altLang="zh-CN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>
              <a:spcAft>
                <a:spcPts val="1200"/>
              </a:spcAft>
            </a:pPr>
            <a:r>
              <a:rPr lang="zh-TW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536575" lvl="0">
              <a:spcAft>
                <a:spcPts val="600"/>
              </a:spcAft>
            </a:pP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目前，权限修饰符我们仅接触 </a:t>
            </a:r>
            <a:r>
              <a:rPr lang="en-US" altLang="zh-TW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一种，另外还有 </a:t>
            </a:r>
            <a:r>
              <a:rPr lang="en-US" altLang="zh-TW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protected</a:t>
            </a:r>
            <a:r>
              <a:rPr lang="en-US" altLang="zh-TW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默认</a:t>
            </a:r>
            <a:r>
              <a:rPr lang="en-US" altLang="zh-TW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等。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32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18829" cy="6858000"/>
          </a:xfrm>
          <a:prstGeom prst="rect">
            <a:avLst/>
          </a:prstGeom>
          <a:solidFill>
            <a:srgbClr val="4B5E6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823816" y="35286"/>
            <a:ext cx="4738706" cy="5970890"/>
            <a:chOff x="652444" y="197211"/>
            <a:chExt cx="4738706" cy="5970890"/>
          </a:xfrm>
        </p:grpSpPr>
        <p:sp>
          <p:nvSpPr>
            <p:cNvPr id="26" name="자유형 25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양쪽 모서리가 둥근 사각형 17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557043" y="3295182"/>
            <a:ext cx="2487961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Aft>
                <a:spcPts val="3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6400"/>
              </a:lnSpc>
            </a:pPr>
            <a:r>
              <a:rPr lang="zh-TW" altLang="en-US" sz="6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流風體W3(P)" panose="03000300000000000000" pitchFamily="66" charset="-120"/>
                <a:ea typeface="華康流風體W3(P)" panose="03000300000000000000" pitchFamily="66" charset="-120"/>
              </a:rPr>
              <a:t>陶志行</a:t>
            </a:r>
            <a:endParaRPr lang="en-US" altLang="zh-TW" sz="6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-1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자유형 58"/>
          <p:cNvSpPr/>
          <p:nvPr/>
        </p:nvSpPr>
        <p:spPr>
          <a:xfrm flipH="1">
            <a:off x="8479829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8484972" y="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1" name="자유형 70"/>
          <p:cNvSpPr/>
          <p:nvPr/>
        </p:nvSpPr>
        <p:spPr>
          <a:xfrm flipH="1">
            <a:off x="293816" y="-1270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A06830-623B-4822-B0F6-926EEABF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00" y="3726000"/>
            <a:ext cx="1213948" cy="1192774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4443267" y="3810794"/>
            <a:ext cx="1027299" cy="102729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805C04-3D0D-4E60-A08E-AD5F1DA8CB30}"/>
              </a:ext>
            </a:extLst>
          </p:cNvPr>
          <p:cNvSpPr txBox="1"/>
          <p:nvPr/>
        </p:nvSpPr>
        <p:spPr>
          <a:xfrm>
            <a:off x="4374000" y="5191953"/>
            <a:ext cx="367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tau1039@163.com</a:t>
            </a:r>
            <a:endParaRPr lang="zh-TW" altLang="en-US" sz="2400" i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7.4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方法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依照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有无和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参数列表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有无，方法设计可分为以下四种情况：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01700" lvl="0" indent="-365125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无返回值</a:t>
            </a:r>
          </a:p>
          <a:p>
            <a:pPr marL="901700" lvl="0" indent="-365125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有返回值</a:t>
            </a:r>
          </a:p>
          <a:p>
            <a:pPr marL="901700" lvl="0" indent="-365125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无返回值</a:t>
            </a:r>
          </a:p>
          <a:p>
            <a:pPr marL="901700" lvl="0" indent="-365125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有返回值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参数列表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可以理解为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做事情之前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必须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提供的条件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可以理解为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做完事情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留下的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一个结果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03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7.4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方法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这个文件好比是在计算机内画的一张图纸，描述计算机里的人类长成什么样子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静态描述特点</a:t>
            </a:r>
          </a:p>
          <a:p>
            <a:pPr marL="0" lvl="1">
              <a:lnSpc>
                <a:spcPts val="2100"/>
              </a:lnSpc>
            </a:pP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描述可以做什么事情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动作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eat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无参数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无返回值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吃了一碗大米饭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695575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用来描述人类可以做吃饭这件事情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31"/>
            <a:ext cx="648000" cy="212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2952000"/>
            <a:ext cx="648000" cy="52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3854955"/>
            <a:ext cx="10487377" cy="27774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这个类没有什么现实意义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只是为了将主方法写在这里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想要在这里使用一个人来执行操作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创建一个人类的对象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 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去调用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方法来做事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p.eat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535755" y="4059090"/>
            <a:ext cx="648000" cy="239047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1492827" y="4577260"/>
            <a:ext cx="648000" cy="16162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03FE63-6A78-47FD-B897-981B7AF9CE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8332" y="247463"/>
            <a:ext cx="8012212" cy="4228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8C7DC7-F307-4609-A888-DDBB4C63A39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rcRect r="36894" b="9690"/>
          <a:stretch/>
        </p:blipFill>
        <p:spPr>
          <a:xfrm>
            <a:off x="3999318" y="247463"/>
            <a:ext cx="7991532" cy="6433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3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7.4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方法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这个文件好比是在计算机内画的一张图纸，描述计算机里的人类长成什么样子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描述可以做什么事情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动作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若方法的设计规定了返回值类型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方法内必须通过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关键字返回一个值</a:t>
            </a:r>
            <a:endParaRPr lang="en-US" altLang="zh-TW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tellName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无参数、有返回值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你们问我叫什么呀？勉强告诉你们一下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返回值只有一个</a:t>
            </a:r>
          </a:p>
          <a:p>
            <a:pPr marL="0" lvl="1">
              <a:lnSpc>
                <a:spcPts val="21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670247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用来告诉别人我的名字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31"/>
            <a:ext cx="648000" cy="212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2703443"/>
            <a:ext cx="648000" cy="77055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3854955"/>
            <a:ext cx="10653262" cy="27774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这个类没有什么现实意义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只是为了将主方法写在这里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想要在这里使用一个人来执行操作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创建一个人类的对象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 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去调用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方法，如果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有返回值则可以创建一个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相同数据类型的变量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来存储</a:t>
            </a:r>
            <a:endParaRPr lang="en-US" altLang="zh-CN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String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myName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p.tellName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接收到了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tellName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方法的返回值：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myName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535755" y="4059089"/>
            <a:ext cx="648000" cy="266970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1492827" y="4577260"/>
            <a:ext cx="648000" cy="187230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E1B0F9-35E4-41DA-944C-104DC52A2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2931" y="205108"/>
            <a:ext cx="8543033" cy="5798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C90E035-F96F-4F26-A89F-70F7F1C327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8351" y="205108"/>
            <a:ext cx="8547613" cy="652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C823805-1594-4E56-9635-B8D55DD2B1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1971" y="4621564"/>
            <a:ext cx="1560841" cy="2105510"/>
          </a:xfrm>
          <a:prstGeom prst="rect">
            <a:avLst/>
          </a:prstGeom>
        </p:spPr>
      </p:pic>
      <p:sp>
        <p:nvSpPr>
          <p:cNvPr id="23" name="想法泡泡: 雲朵 22">
            <a:extLst>
              <a:ext uri="{FF2B5EF4-FFF2-40B4-BE49-F238E27FC236}">
                <a16:creationId xmlns:a16="http://schemas.microsoft.com/office/drawing/2014/main" id="{90C4CAC6-24BF-4C9A-B05B-8A60A3337261}"/>
              </a:ext>
            </a:extLst>
          </p:cNvPr>
          <p:cNvSpPr/>
          <p:nvPr/>
        </p:nvSpPr>
        <p:spPr>
          <a:xfrm>
            <a:off x="8975528" y="3871754"/>
            <a:ext cx="2461344" cy="1039549"/>
          </a:xfrm>
          <a:prstGeom prst="cloudCallout">
            <a:avLst>
              <a:gd name="adj1" fmla="val -62581"/>
              <a:gd name="adj2" fmla="val 64553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返回值可不可以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不存储</a:t>
            </a:r>
          </a:p>
        </p:txBody>
      </p:sp>
    </p:spTree>
    <p:extLst>
      <p:ext uri="{BB962C8B-B14F-4D97-AF65-F5344CB8AC3E}">
        <p14:creationId xmlns:p14="http://schemas.microsoft.com/office/powerpoint/2010/main" val="20670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7.4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方法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这个文件好比是在计算机内画的一张图纸，描述计算机里的人类长成什么样子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描述可以做什么事情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动作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设计一个新的吃饭方法</a:t>
            </a:r>
            <a:endParaRPr lang="en-US" altLang="zh-TW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void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chiFanFan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(int count,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something)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参数、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count 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碗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something );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32624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设计一个新的吃饭方法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31"/>
            <a:ext cx="648000" cy="184304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2703443"/>
            <a:ext cx="648000" cy="48701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3659710"/>
            <a:ext cx="10653262" cy="27774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这个类没有什么现实意义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只是为了将主方法写在这里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想要在这里使用一个人来执行操作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创建一个人类的对象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 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去调用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CN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p.chiFanFan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( 2, "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面条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535755" y="3863844"/>
            <a:ext cx="648000" cy="238734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1492827" y="4382015"/>
            <a:ext cx="648000" cy="161128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B6F873-C8C7-4A68-A482-F1E199622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9210" y="208263"/>
            <a:ext cx="8696754" cy="48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ADEC6E1-0EF5-4D9D-A3AE-BCBE3EA8F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0739" y="208263"/>
            <a:ext cx="8699805" cy="6228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73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7.4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方法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3615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这个文件好比是在计算机内画的一张图纸，描述计算机里的人类长成什么样子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描述可以做什么事情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动作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设计一个方法，买饮料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分析：</a:t>
            </a:r>
            <a:r>
              <a:rPr lang="en-US" altLang="zh-TW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需不需要提供条件？  </a:t>
            </a:r>
            <a:r>
              <a:rPr lang="en-US" altLang="zh-TW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需不需要返回结果？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需要提供条件：钱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需要返回值：买到饮料的名字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String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buyDrink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(int money)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参数、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if(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money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红牛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}else{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矿泉水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32624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买饮料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565731"/>
            <a:ext cx="648000" cy="34585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3183302"/>
            <a:ext cx="648000" cy="158975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4986257"/>
            <a:ext cx="9063001" cy="19839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创建对象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String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drinkName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p.buyDrink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( 10 );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调用方法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买到了一瓶：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drinkName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535755" y="5190392"/>
            <a:ext cx="648000" cy="16229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1492827" y="5464467"/>
            <a:ext cx="648000" cy="106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0FB2D3B4-634D-4CC0-A9E2-20836ABC9C6A}"/>
              </a:ext>
            </a:extLst>
          </p:cNvPr>
          <p:cNvSpPr/>
          <p:nvPr/>
        </p:nvSpPr>
        <p:spPr>
          <a:xfrm>
            <a:off x="2415021" y="3397899"/>
            <a:ext cx="648000" cy="50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0DE73F41-3254-4ACA-A57D-62FAFC0E0D93}"/>
              </a:ext>
            </a:extLst>
          </p:cNvPr>
          <p:cNvSpPr/>
          <p:nvPr/>
        </p:nvSpPr>
        <p:spPr>
          <a:xfrm>
            <a:off x="2415021" y="3955900"/>
            <a:ext cx="648000" cy="5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2123EB-428D-4F05-8902-FB82852C5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9020" y="210916"/>
            <a:ext cx="9277619" cy="5192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DB54980-DDDC-46B2-B0F5-7AFE0B4C9C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4113" y="210916"/>
            <a:ext cx="9270744" cy="6481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2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600" y="1913288"/>
            <a:ext cx="8197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下列在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中描述方法的语法结构，何者正确？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eat(){…}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eat(){…return 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";}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eat(){…return 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";}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eat(){…}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948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47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272157"/>
            <a:ext cx="838190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eat(){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吃了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碗大米饭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en-US" altLang="zh-CN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indent="-3420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创建类的对象为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，下列调用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eat()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方法的语法</a:t>
            </a:r>
            <a:b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何者正确？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eat();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eated_eat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eat();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681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146119" y="1706024"/>
            <a:ext cx="59177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2425" algn="just" latinLnBrk="0" hangingPunct="0">
              <a:lnSpc>
                <a:spcPts val="2800"/>
              </a:lnSpc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Dog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类文件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9138" lvl="0" indent="-717550" algn="just" latinLnBrk="0" hangingPunct="0">
              <a:lnSpc>
                <a:spcPts val="2800"/>
              </a:lnSpc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尽可能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这个类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设计方法时，请分析是否需要用到参数列表和返回值等情况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9138" lvl="0" indent="-717550" algn="just" latinLnBrk="0" hangingPunct="0">
              <a:lnSpc>
                <a:spcPts val="2800"/>
              </a:lnSpc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创建对象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Dog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类中的属性或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8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7.5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面向对象之方法参数传递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方法参数传递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3615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changeNum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方法执行开始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x = 10;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修改传递进来的值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方法执行最终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Test t = new Test();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堆内存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中开辟空间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a = 1;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t.changeNum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需要一个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的条件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 = a;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方法执行完毕，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主方法中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的值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}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565731"/>
            <a:ext cx="648000" cy="365244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1872000"/>
            <a:ext cx="648000" cy="122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1444059" y="3420000"/>
            <a:ext cx="648000" cy="149656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77DEEA-2F83-4D02-95B7-960F6DBB45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2832" y="164225"/>
            <a:ext cx="9385721" cy="6529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088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7.5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面向对象之方法参数传递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798769" y="917019"/>
            <a:ext cx="10815494" cy="53580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方法参数传递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2196539" y="1525093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7136928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529254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76482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50330" y="4860000"/>
            <a:ext cx="4310475" cy="1923604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Main() 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t = new Test();</a:t>
            </a:r>
            <a:endParaRPr lang="zh-TW" altLang="en-US" sz="11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a = 1;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t.changeNum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 //int x = a;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方法执行完毕，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主方法中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 + a);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altLang="zh-TW" sz="11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changeNum</a:t>
            </a: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changeNum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方法执行开始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10;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CN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方法执行最终 </a:t>
            </a:r>
            <a:r>
              <a:rPr lang="en-US" altLang="zh-CN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x 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4514617" y="5352878"/>
            <a:ext cx="858105" cy="817653"/>
            <a:chOff x="4512923" y="3023975"/>
            <a:chExt cx="858105" cy="81765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512923" y="3023975"/>
              <a:ext cx="45608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Test t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4765980" y="5687597"/>
            <a:ext cx="360000" cy="360000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5372722" y="4760159"/>
            <a:ext cx="1451772" cy="11085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60B1C3-F702-4C10-9874-B89ECF9C798B}"/>
              </a:ext>
            </a:extLst>
          </p:cNvPr>
          <p:cNvSpPr txBox="1"/>
          <p:nvPr/>
        </p:nvSpPr>
        <p:spPr>
          <a:xfrm>
            <a:off x="9654535" y="2618640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A509995B-DD3D-48D9-AC7A-C42DE05E4213}"/>
              </a:ext>
            </a:extLst>
          </p:cNvPr>
          <p:cNvSpPr txBox="1"/>
          <p:nvPr/>
        </p:nvSpPr>
        <p:spPr>
          <a:xfrm>
            <a:off x="9724750" y="323381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9E3CBF8-EA67-43FD-9D81-C3BBDECF5F82}"/>
              </a:ext>
            </a:extLst>
          </p:cNvPr>
          <p:cNvSpPr/>
          <p:nvPr/>
        </p:nvSpPr>
        <p:spPr>
          <a:xfrm>
            <a:off x="9544084" y="2509200"/>
            <a:ext cx="464559" cy="46455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0E962A8A-AC28-4A0A-B070-E8A9C4F33CD9}"/>
              </a:ext>
            </a:extLst>
          </p:cNvPr>
          <p:cNvSpPr/>
          <p:nvPr/>
        </p:nvSpPr>
        <p:spPr>
          <a:xfrm>
            <a:off x="9544084" y="3102079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6FB9AE4-0CAF-4AB9-BB57-F66E24934748}"/>
              </a:ext>
            </a:extLst>
          </p:cNvPr>
          <p:cNvSpPr txBox="1"/>
          <p:nvPr/>
        </p:nvSpPr>
        <p:spPr>
          <a:xfrm>
            <a:off x="3968665" y="3077061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7286EA82-18FE-454F-81D3-498D64C8BB87}"/>
              </a:ext>
            </a:extLst>
          </p:cNvPr>
          <p:cNvCxnSpPr/>
          <p:nvPr/>
        </p:nvCxnSpPr>
        <p:spPr>
          <a:xfrm flipH="1">
            <a:off x="3504106" y="3115288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C4AD716-349D-4808-9F90-3E01CD66A182}"/>
              </a:ext>
            </a:extLst>
          </p:cNvPr>
          <p:cNvCxnSpPr>
            <a:cxnSpLocks/>
            <a:stCxn id="64" idx="2"/>
            <a:endCxn id="81" idx="3"/>
          </p:cNvCxnSpPr>
          <p:nvPr/>
        </p:nvCxnSpPr>
        <p:spPr>
          <a:xfrm flipH="1">
            <a:off x="4409576" y="2741480"/>
            <a:ext cx="5134508" cy="45275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0A2E5EC-3ACA-4B8B-A4E8-89364DC5F432}"/>
              </a:ext>
            </a:extLst>
          </p:cNvPr>
          <p:cNvCxnSpPr>
            <a:cxnSpLocks/>
            <a:stCxn id="65" idx="2"/>
            <a:endCxn id="74" idx="3"/>
          </p:cNvCxnSpPr>
          <p:nvPr/>
        </p:nvCxnSpPr>
        <p:spPr>
          <a:xfrm flipH="1">
            <a:off x="5091927" y="3334359"/>
            <a:ext cx="4452157" cy="11085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79337B-F14E-495D-8FAC-7EA4A809871D}"/>
              </a:ext>
            </a:extLst>
          </p:cNvPr>
          <p:cNvGrpSpPr/>
          <p:nvPr/>
        </p:nvGrpSpPr>
        <p:grpSpPr>
          <a:xfrm>
            <a:off x="9574668" y="4134039"/>
            <a:ext cx="1420523" cy="892097"/>
            <a:chOff x="8665010" y="4134039"/>
            <a:chExt cx="1420523" cy="89209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F659684-5915-4034-9082-9E71B5C02479}"/>
                </a:ext>
              </a:extLst>
            </p:cNvPr>
            <p:cNvGrpSpPr/>
            <p:nvPr/>
          </p:nvGrpSpPr>
          <p:grpSpPr>
            <a:xfrm>
              <a:off x="8665010" y="4134039"/>
              <a:ext cx="1420523" cy="892097"/>
              <a:chOff x="4213419" y="3010779"/>
              <a:chExt cx="1420523" cy="89209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BC507EA-FD5F-441D-BDAC-60B28BAE6257}"/>
                  </a:ext>
                </a:extLst>
              </p:cNvPr>
              <p:cNvSpPr/>
              <p:nvPr/>
            </p:nvSpPr>
            <p:spPr>
              <a:xfrm>
                <a:off x="4234455" y="3238051"/>
                <a:ext cx="1399487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24DA2B1-D6D0-487C-9766-E67C3346E7F3}"/>
                  </a:ext>
                </a:extLst>
              </p:cNvPr>
              <p:cNvSpPr txBox="1"/>
              <p:nvPr/>
            </p:nvSpPr>
            <p:spPr>
              <a:xfrm>
                <a:off x="4213419" y="3010779"/>
                <a:ext cx="9257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Test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类映射</a:t>
                </a: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DBAAF32-7349-46BC-B746-5D1EF847C8D9}"/>
                </a:ext>
              </a:extLst>
            </p:cNvPr>
            <p:cNvGrpSpPr/>
            <p:nvPr/>
          </p:nvGrpSpPr>
          <p:grpSpPr>
            <a:xfrm>
              <a:off x="8815092" y="4405970"/>
              <a:ext cx="1189428" cy="529032"/>
              <a:chOff x="8903737" y="4444082"/>
              <a:chExt cx="1189428" cy="529032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715DB75-7DD5-4E26-8B0E-E6E489C9C030}"/>
                  </a:ext>
                </a:extLst>
              </p:cNvPr>
              <p:cNvSpPr/>
              <p:nvPr/>
            </p:nvSpPr>
            <p:spPr>
              <a:xfrm>
                <a:off x="8915422" y="4660340"/>
                <a:ext cx="1155851" cy="3127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00CB0BF-9B0A-4C4A-B313-813AF0836F00}"/>
                  </a:ext>
                </a:extLst>
              </p:cNvPr>
              <p:cNvSpPr txBox="1"/>
              <p:nvPr/>
            </p:nvSpPr>
            <p:spPr>
              <a:xfrm>
                <a:off x="8903737" y="4444082"/>
                <a:ext cx="11894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changeNum</a:t>
                </a:r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B7EB2B6-E1D3-4A94-B374-ABDF3BADCFF7}"/>
              </a:ext>
            </a:extLst>
          </p:cNvPr>
          <p:cNvGrpSpPr/>
          <p:nvPr/>
        </p:nvGrpSpPr>
        <p:grpSpPr>
          <a:xfrm>
            <a:off x="4245542" y="3941562"/>
            <a:ext cx="846385" cy="803169"/>
            <a:chOff x="4524643" y="3038459"/>
            <a:chExt cx="846385" cy="803169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0FBDB0E-449F-488E-ADB0-19C4F2E5581F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1DAF798-2297-4176-AE46-EFB438A52856}"/>
                </a:ext>
              </a:extLst>
            </p:cNvPr>
            <p:cNvSpPr txBox="1"/>
            <p:nvPr/>
          </p:nvSpPr>
          <p:spPr>
            <a:xfrm>
              <a:off x="4524643" y="3038459"/>
              <a:ext cx="3815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 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890B2A3-F0C1-46DF-A30D-27C11EBF90C0}"/>
              </a:ext>
            </a:extLst>
          </p:cNvPr>
          <p:cNvGrpSpPr/>
          <p:nvPr/>
        </p:nvGrpSpPr>
        <p:grpSpPr>
          <a:xfrm>
            <a:off x="3150315" y="2150929"/>
            <a:ext cx="2266646" cy="1583171"/>
            <a:chOff x="4524643" y="2795715"/>
            <a:chExt cx="2266646" cy="158317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FBD697-908D-4F68-86C5-638C6707B406}"/>
                </a:ext>
              </a:extLst>
            </p:cNvPr>
            <p:cNvSpPr/>
            <p:nvPr/>
          </p:nvSpPr>
          <p:spPr>
            <a:xfrm>
              <a:off x="4524643" y="3238051"/>
              <a:ext cx="1672139" cy="11408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7BAF11C-4736-4EA0-812B-E533A5C48080}"/>
                </a:ext>
              </a:extLst>
            </p:cNvPr>
            <p:cNvSpPr txBox="1"/>
            <p:nvPr/>
          </p:nvSpPr>
          <p:spPr>
            <a:xfrm>
              <a:off x="4524643" y="2795715"/>
              <a:ext cx="226664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调用</a:t>
              </a:r>
              <a:r>
                <a:rPr lang="en-US" altLang="zh-TW" sz="1400" b="1" dirty="0" err="1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changeNum</a:t>
              </a:r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()</a:t>
              </a: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时，开辟</a:t>
              </a:r>
              <a:b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一个方法临时执行的空间</a:t>
              </a:r>
            </a:p>
          </p:txBody>
        </p:sp>
      </p:grp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1461E55-19BE-49CE-B33D-15D01B7A7617}"/>
              </a:ext>
            </a:extLst>
          </p:cNvPr>
          <p:cNvSpPr txBox="1"/>
          <p:nvPr/>
        </p:nvSpPr>
        <p:spPr>
          <a:xfrm>
            <a:off x="4649390" y="433207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5B63B945-2144-492D-9769-9DBE9A6E4390}"/>
              </a:ext>
            </a:extLst>
          </p:cNvPr>
          <p:cNvGrpSpPr/>
          <p:nvPr/>
        </p:nvGrpSpPr>
        <p:grpSpPr>
          <a:xfrm>
            <a:off x="3563191" y="2692849"/>
            <a:ext cx="846385" cy="803169"/>
            <a:chOff x="4524643" y="3038459"/>
            <a:chExt cx="846385" cy="803169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1AE9D3B-4A65-4C63-94CE-E5719CB968AC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6AD600B1-46B1-4160-B7A7-DB1A0CFC7CE2}"/>
                </a:ext>
              </a:extLst>
            </p:cNvPr>
            <p:cNvSpPr txBox="1"/>
            <p:nvPr/>
          </p:nvSpPr>
          <p:spPr>
            <a:xfrm>
              <a:off x="4524643" y="3038459"/>
              <a:ext cx="37029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 x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106D70A6-0AB1-4BF2-9BDA-6FE8733AD862}"/>
              </a:ext>
            </a:extLst>
          </p:cNvPr>
          <p:cNvSpPr txBox="1"/>
          <p:nvPr/>
        </p:nvSpPr>
        <p:spPr>
          <a:xfrm>
            <a:off x="3658136" y="3071119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8F86BA65-6475-45D9-8494-3C05636E3155}"/>
              </a:ext>
            </a:extLst>
          </p:cNvPr>
          <p:cNvSpPr/>
          <p:nvPr/>
        </p:nvSpPr>
        <p:spPr>
          <a:xfrm>
            <a:off x="4523426" y="4257468"/>
            <a:ext cx="378961" cy="3789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029048A-354D-4788-A056-9242EA849A8D}"/>
              </a:ext>
            </a:extLst>
          </p:cNvPr>
          <p:cNvGrpSpPr/>
          <p:nvPr/>
        </p:nvGrpSpPr>
        <p:grpSpPr>
          <a:xfrm>
            <a:off x="6824495" y="4452196"/>
            <a:ext cx="1399487" cy="890710"/>
            <a:chOff x="8686046" y="4135426"/>
            <a:chExt cx="1399487" cy="890710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4B9EF18D-57CD-4B42-B939-6CF8BAFDCA61}"/>
                </a:ext>
              </a:extLst>
            </p:cNvPr>
            <p:cNvGrpSpPr/>
            <p:nvPr/>
          </p:nvGrpSpPr>
          <p:grpSpPr>
            <a:xfrm>
              <a:off x="8686046" y="4135426"/>
              <a:ext cx="1399487" cy="890710"/>
              <a:chOff x="4234455" y="3012166"/>
              <a:chExt cx="1399487" cy="89071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6818F02-BCFA-43A6-BFF5-7E64E5886E0A}"/>
                  </a:ext>
                </a:extLst>
              </p:cNvPr>
              <p:cNvSpPr/>
              <p:nvPr/>
            </p:nvSpPr>
            <p:spPr>
              <a:xfrm>
                <a:off x="4234455" y="3238051"/>
                <a:ext cx="1399487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680E656-772D-4467-858E-51A4CEF75514}"/>
                  </a:ext>
                </a:extLst>
              </p:cNvPr>
              <p:cNvSpPr txBox="1"/>
              <p:nvPr/>
            </p:nvSpPr>
            <p:spPr>
              <a:xfrm>
                <a:off x="4237742" y="3012166"/>
                <a:ext cx="12768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Test()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对象</a:t>
                </a: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0D2D401-AD92-453F-96FD-E71E23201561}"/>
                </a:ext>
              </a:extLst>
            </p:cNvPr>
            <p:cNvGrpSpPr/>
            <p:nvPr/>
          </p:nvGrpSpPr>
          <p:grpSpPr>
            <a:xfrm>
              <a:off x="8815092" y="4405970"/>
              <a:ext cx="1189428" cy="529032"/>
              <a:chOff x="8903737" y="4444082"/>
              <a:chExt cx="1189428" cy="529032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C73C18-2112-4575-987C-FD413E302514}"/>
                  </a:ext>
                </a:extLst>
              </p:cNvPr>
              <p:cNvSpPr/>
              <p:nvPr/>
            </p:nvSpPr>
            <p:spPr>
              <a:xfrm>
                <a:off x="8915422" y="4660340"/>
                <a:ext cx="1155851" cy="3127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4F508E2-706F-40EB-8A3A-1B6A4526C875}"/>
                  </a:ext>
                </a:extLst>
              </p:cNvPr>
              <p:cNvSpPr txBox="1"/>
              <p:nvPr/>
            </p:nvSpPr>
            <p:spPr>
              <a:xfrm>
                <a:off x="8903737" y="4444082"/>
                <a:ext cx="11894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changeNum</a:t>
                </a:r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AEFD121-3EFA-4043-A8CB-486CFE69F45D}"/>
              </a:ext>
            </a:extLst>
          </p:cNvPr>
          <p:cNvCxnSpPr>
            <a:cxnSpLocks/>
          </p:cNvCxnSpPr>
          <p:nvPr/>
        </p:nvCxnSpPr>
        <p:spPr>
          <a:xfrm flipH="1">
            <a:off x="8208048" y="4473488"/>
            <a:ext cx="1387656" cy="4996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F1E1967B-28D0-432E-B43C-31A99261A4AD}"/>
              </a:ext>
            </a:extLst>
          </p:cNvPr>
          <p:cNvCxnSpPr>
            <a:cxnSpLocks/>
            <a:stCxn id="88" idx="1"/>
          </p:cNvCxnSpPr>
          <p:nvPr/>
        </p:nvCxnSpPr>
        <p:spPr>
          <a:xfrm rot="10800000">
            <a:off x="4822454" y="3566639"/>
            <a:ext cx="2142772" cy="1528747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F9DD8002-5DA5-4A5C-A1DA-A14A715A854D}"/>
              </a:ext>
            </a:extLst>
          </p:cNvPr>
          <p:cNvCxnSpPr>
            <a:cxnSpLocks/>
            <a:stCxn id="84" idx="2"/>
            <a:endCxn id="81" idx="1"/>
          </p:cNvCxnSpPr>
          <p:nvPr/>
        </p:nvCxnSpPr>
        <p:spPr>
          <a:xfrm rot="10800000">
            <a:off x="3563192" y="3194231"/>
            <a:ext cx="960235" cy="1252719"/>
          </a:xfrm>
          <a:prstGeom prst="curvedConnector3">
            <a:avLst>
              <a:gd name="adj1" fmla="val 168246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想法泡泡: 雲朵 116">
            <a:extLst>
              <a:ext uri="{FF2B5EF4-FFF2-40B4-BE49-F238E27FC236}">
                <a16:creationId xmlns:a16="http://schemas.microsoft.com/office/drawing/2014/main" id="{9BF388D9-1CEC-4074-B3DD-00AC826764AE}"/>
              </a:ext>
            </a:extLst>
          </p:cNvPr>
          <p:cNvSpPr/>
          <p:nvPr/>
        </p:nvSpPr>
        <p:spPr>
          <a:xfrm>
            <a:off x="5295507" y="2187219"/>
            <a:ext cx="1715781" cy="729524"/>
          </a:xfrm>
          <a:prstGeom prst="cloudCallout">
            <a:avLst>
              <a:gd name="adj1" fmla="val -79918"/>
              <a:gd name="adj2" fmla="val 45788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方法执行完空间即回收</a:t>
            </a:r>
          </a:p>
        </p:txBody>
      </p:sp>
    </p:spTree>
    <p:extLst>
      <p:ext uri="{BB962C8B-B14F-4D97-AF65-F5344CB8AC3E}">
        <p14:creationId xmlns:p14="http://schemas.microsoft.com/office/powerpoint/2010/main" val="12204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 animBg="1"/>
      <p:bldP spid="62" grpId="0"/>
      <p:bldP spid="63" grpId="0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79" grpId="0"/>
      <p:bldP spid="83" grpId="0"/>
      <p:bldP spid="83" grpId="1"/>
      <p:bldP spid="84" grpId="0" animBg="1"/>
      <p:bldP spid="84" grpId="1" animBg="1"/>
      <p:bldP spid="117" grpId="0" animBg="1"/>
      <p:bldP spid="1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자유형 68"/>
          <p:cNvSpPr/>
          <p:nvPr/>
        </p:nvSpPr>
        <p:spPr>
          <a:xfrm>
            <a:off x="1759196" y="650562"/>
            <a:ext cx="10432805" cy="5486676"/>
          </a:xfrm>
          <a:custGeom>
            <a:avLst/>
            <a:gdLst>
              <a:gd name="connsiteX0" fmla="*/ 10432805 w 10432805"/>
              <a:gd name="connsiteY0" fmla="*/ 0 h 5486676"/>
              <a:gd name="connsiteX1" fmla="*/ 10432805 w 10432805"/>
              <a:gd name="connsiteY1" fmla="*/ 5486676 h 5486676"/>
              <a:gd name="connsiteX2" fmla="*/ 568362 w 10432805"/>
              <a:gd name="connsiteY2" fmla="*/ 5451061 h 5486676"/>
              <a:gd name="connsiteX3" fmla="*/ 0 w 10432805"/>
              <a:gd name="connsiteY3" fmla="*/ 1787583 h 5486676"/>
              <a:gd name="connsiteX4" fmla="*/ 294594 w 10432805"/>
              <a:gd name="connsiteY4" fmla="*/ 1082052 h 548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2805" h="5486676">
                <a:moveTo>
                  <a:pt x="10432805" y="0"/>
                </a:moveTo>
                <a:lnTo>
                  <a:pt x="10432805" y="5486676"/>
                </a:lnTo>
                <a:lnTo>
                  <a:pt x="568362" y="5451061"/>
                </a:lnTo>
                <a:lnTo>
                  <a:pt x="0" y="1787583"/>
                </a:lnTo>
                <a:lnTo>
                  <a:pt x="294594" y="10820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2900" y="6117624"/>
            <a:ext cx="11563350" cy="18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630025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2900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19125" y="5809724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8459" y="5561267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532041" y="15235"/>
            <a:ext cx="11097984" cy="91040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第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07</a:t>
            </a: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 面向对象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(I)</a:t>
            </a:r>
            <a:r>
              <a:rPr lang="zh-TW" altLang="en-US" sz="36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　</a:t>
            </a:r>
            <a:r>
              <a:rPr lang="zh-TW" altLang="en-US" sz="44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章节大纲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8275" y="1579259"/>
            <a:ext cx="1583728" cy="3952229"/>
            <a:chOff x="558275" y="1579259"/>
            <a:chExt cx="1583728" cy="3952229"/>
          </a:xfrm>
        </p:grpSpPr>
        <p:sp>
          <p:nvSpPr>
            <p:cNvPr id="55" name="사다리꼴 54"/>
            <p:cNvSpPr/>
            <p:nvPr/>
          </p:nvSpPr>
          <p:spPr>
            <a:xfrm rot="1320000">
              <a:off x="897907" y="2147897"/>
              <a:ext cx="45719" cy="1448112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다리꼴 56"/>
            <p:cNvSpPr/>
            <p:nvPr/>
          </p:nvSpPr>
          <p:spPr>
            <a:xfrm rot="1200000">
              <a:off x="965200" y="2189123"/>
              <a:ext cx="45719" cy="140844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 rot="20258602">
              <a:off x="1137192" y="1579259"/>
              <a:ext cx="1004811" cy="898759"/>
              <a:chOff x="1890246" y="2275280"/>
              <a:chExt cx="1489135" cy="1331965"/>
            </a:xfrm>
          </p:grpSpPr>
          <p:sp>
            <p:nvSpPr>
              <p:cNvPr id="12" name="Freeform 9"/>
              <p:cNvSpPr>
                <a:spLocks/>
              </p:cNvSpPr>
              <p:nvPr/>
            </p:nvSpPr>
            <p:spPr bwMode="auto">
              <a:xfrm flipH="1">
                <a:off x="2047418" y="2275280"/>
                <a:ext cx="785870" cy="785871"/>
              </a:xfrm>
              <a:custGeom>
                <a:avLst/>
                <a:gdLst>
                  <a:gd name="T0" fmla="*/ 0 w 2055"/>
                  <a:gd name="T1" fmla="*/ 935 h 2055"/>
                  <a:gd name="T2" fmla="*/ 794 w 2055"/>
                  <a:gd name="T3" fmla="*/ 144 h 2055"/>
                  <a:gd name="T4" fmla="*/ 832 w 2055"/>
                  <a:gd name="T5" fmla="*/ 110 h 2055"/>
                  <a:gd name="T6" fmla="*/ 916 w 2055"/>
                  <a:gd name="T7" fmla="*/ 55 h 2055"/>
                  <a:gd name="T8" fmla="*/ 1007 w 2055"/>
                  <a:gd name="T9" fmla="*/ 19 h 2055"/>
                  <a:gd name="T10" fmla="*/ 1102 w 2055"/>
                  <a:gd name="T11" fmla="*/ 0 h 2055"/>
                  <a:gd name="T12" fmla="*/ 1198 w 2055"/>
                  <a:gd name="T13" fmla="*/ 0 h 2055"/>
                  <a:gd name="T14" fmla="*/ 1293 w 2055"/>
                  <a:gd name="T15" fmla="*/ 19 h 2055"/>
                  <a:gd name="T16" fmla="*/ 1384 w 2055"/>
                  <a:gd name="T17" fmla="*/ 56 h 2055"/>
                  <a:gd name="T18" fmla="*/ 1467 w 2055"/>
                  <a:gd name="T19" fmla="*/ 111 h 2055"/>
                  <a:gd name="T20" fmla="*/ 1505 w 2055"/>
                  <a:gd name="T21" fmla="*/ 147 h 2055"/>
                  <a:gd name="T22" fmla="*/ 1909 w 2055"/>
                  <a:gd name="T23" fmla="*/ 554 h 2055"/>
                  <a:gd name="T24" fmla="*/ 1945 w 2055"/>
                  <a:gd name="T25" fmla="*/ 592 h 2055"/>
                  <a:gd name="T26" fmla="*/ 2000 w 2055"/>
                  <a:gd name="T27" fmla="*/ 675 h 2055"/>
                  <a:gd name="T28" fmla="*/ 2036 w 2055"/>
                  <a:gd name="T29" fmla="*/ 766 h 2055"/>
                  <a:gd name="T30" fmla="*/ 2055 w 2055"/>
                  <a:gd name="T31" fmla="*/ 861 h 2055"/>
                  <a:gd name="T32" fmla="*/ 2053 w 2055"/>
                  <a:gd name="T33" fmla="*/ 958 h 2055"/>
                  <a:gd name="T34" fmla="*/ 2035 w 2055"/>
                  <a:gd name="T35" fmla="*/ 1054 h 2055"/>
                  <a:gd name="T36" fmla="*/ 1999 w 2055"/>
                  <a:gd name="T37" fmla="*/ 1143 h 2055"/>
                  <a:gd name="T38" fmla="*/ 1943 w 2055"/>
                  <a:gd name="T39" fmla="*/ 1227 h 2055"/>
                  <a:gd name="T40" fmla="*/ 1908 w 2055"/>
                  <a:gd name="T41" fmla="*/ 1264 h 2055"/>
                  <a:gd name="T42" fmla="*/ 1113 w 2055"/>
                  <a:gd name="T43" fmla="*/ 2055 h 2055"/>
                  <a:gd name="T44" fmla="*/ 0 w 2055"/>
                  <a:gd name="T45" fmla="*/ 935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5" h="2055">
                    <a:moveTo>
                      <a:pt x="0" y="935"/>
                    </a:moveTo>
                    <a:lnTo>
                      <a:pt x="794" y="144"/>
                    </a:lnTo>
                    <a:lnTo>
                      <a:pt x="832" y="110"/>
                    </a:lnTo>
                    <a:lnTo>
                      <a:pt x="916" y="55"/>
                    </a:lnTo>
                    <a:lnTo>
                      <a:pt x="1007" y="19"/>
                    </a:lnTo>
                    <a:lnTo>
                      <a:pt x="1102" y="0"/>
                    </a:lnTo>
                    <a:lnTo>
                      <a:pt x="1198" y="0"/>
                    </a:lnTo>
                    <a:lnTo>
                      <a:pt x="1293" y="19"/>
                    </a:lnTo>
                    <a:lnTo>
                      <a:pt x="1384" y="56"/>
                    </a:lnTo>
                    <a:lnTo>
                      <a:pt x="1467" y="111"/>
                    </a:lnTo>
                    <a:lnTo>
                      <a:pt x="1505" y="147"/>
                    </a:lnTo>
                    <a:lnTo>
                      <a:pt x="1909" y="554"/>
                    </a:lnTo>
                    <a:lnTo>
                      <a:pt x="1945" y="592"/>
                    </a:lnTo>
                    <a:lnTo>
                      <a:pt x="2000" y="675"/>
                    </a:lnTo>
                    <a:lnTo>
                      <a:pt x="2036" y="766"/>
                    </a:lnTo>
                    <a:lnTo>
                      <a:pt x="2055" y="861"/>
                    </a:lnTo>
                    <a:lnTo>
                      <a:pt x="2053" y="958"/>
                    </a:lnTo>
                    <a:lnTo>
                      <a:pt x="2035" y="1054"/>
                    </a:lnTo>
                    <a:lnTo>
                      <a:pt x="1999" y="1143"/>
                    </a:lnTo>
                    <a:lnTo>
                      <a:pt x="1943" y="1227"/>
                    </a:lnTo>
                    <a:lnTo>
                      <a:pt x="1908" y="1264"/>
                    </a:lnTo>
                    <a:lnTo>
                      <a:pt x="1113" y="2055"/>
                    </a:lnTo>
                    <a:lnTo>
                      <a:pt x="0" y="935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 flipH="1">
                <a:off x="2539590" y="2755981"/>
                <a:ext cx="669997" cy="678029"/>
              </a:xfrm>
              <a:custGeom>
                <a:avLst/>
                <a:gdLst>
                  <a:gd name="T0" fmla="*/ 190 w 1751"/>
                  <a:gd name="T1" fmla="*/ 1526 h 1774"/>
                  <a:gd name="T2" fmla="*/ 101 w 1751"/>
                  <a:gd name="T3" fmla="*/ 1404 h 1774"/>
                  <a:gd name="T4" fmla="*/ 39 w 1751"/>
                  <a:gd name="T5" fmla="*/ 1269 h 1774"/>
                  <a:gd name="T6" fmla="*/ 6 w 1751"/>
                  <a:gd name="T7" fmla="*/ 1126 h 1774"/>
                  <a:gd name="T8" fmla="*/ 2 w 1751"/>
                  <a:gd name="T9" fmla="*/ 979 h 1774"/>
                  <a:gd name="T10" fmla="*/ 25 w 1751"/>
                  <a:gd name="T11" fmla="*/ 834 h 1774"/>
                  <a:gd name="T12" fmla="*/ 75 w 1751"/>
                  <a:gd name="T13" fmla="*/ 693 h 1774"/>
                  <a:gd name="T14" fmla="*/ 154 w 1751"/>
                  <a:gd name="T15" fmla="*/ 563 h 1774"/>
                  <a:gd name="T16" fmla="*/ 232 w 1751"/>
                  <a:gd name="T17" fmla="*/ 474 h 1774"/>
                  <a:gd name="T18" fmla="*/ 355 w 1751"/>
                  <a:gd name="T19" fmla="*/ 373 h 1774"/>
                  <a:gd name="T20" fmla="*/ 539 w 1751"/>
                  <a:gd name="T21" fmla="*/ 284 h 1774"/>
                  <a:gd name="T22" fmla="*/ 735 w 1751"/>
                  <a:gd name="T23" fmla="*/ 246 h 1774"/>
                  <a:gd name="T24" fmla="*/ 932 w 1751"/>
                  <a:gd name="T25" fmla="*/ 259 h 1774"/>
                  <a:gd name="T26" fmla="*/ 1231 w 1751"/>
                  <a:gd name="T27" fmla="*/ 22 h 1774"/>
                  <a:gd name="T28" fmla="*/ 1272 w 1751"/>
                  <a:gd name="T29" fmla="*/ 0 h 1774"/>
                  <a:gd name="T30" fmla="*/ 1328 w 1751"/>
                  <a:gd name="T31" fmla="*/ 10 h 1774"/>
                  <a:gd name="T32" fmla="*/ 1730 w 1751"/>
                  <a:gd name="T33" fmla="*/ 413 h 1774"/>
                  <a:gd name="T34" fmla="*/ 1751 w 1751"/>
                  <a:gd name="T35" fmla="*/ 454 h 1774"/>
                  <a:gd name="T36" fmla="*/ 1740 w 1751"/>
                  <a:gd name="T37" fmla="*/ 510 h 1774"/>
                  <a:gd name="T38" fmla="*/ 1492 w 1751"/>
                  <a:gd name="T39" fmla="*/ 756 h 1774"/>
                  <a:gd name="T40" fmla="*/ 1527 w 1751"/>
                  <a:gd name="T41" fmla="*/ 910 h 1774"/>
                  <a:gd name="T42" fmla="*/ 1521 w 1751"/>
                  <a:gd name="T43" fmla="*/ 1119 h 1774"/>
                  <a:gd name="T44" fmla="*/ 1458 w 1751"/>
                  <a:gd name="T45" fmla="*/ 1322 h 1774"/>
                  <a:gd name="T46" fmla="*/ 1338 w 1751"/>
                  <a:gd name="T47" fmla="*/ 1505 h 1774"/>
                  <a:gd name="T48" fmla="*/ 1270 w 1751"/>
                  <a:gd name="T49" fmla="*/ 1574 h 1774"/>
                  <a:gd name="T50" fmla="*/ 1145 w 1751"/>
                  <a:gd name="T51" fmla="*/ 1666 h 1774"/>
                  <a:gd name="T52" fmla="*/ 1008 w 1751"/>
                  <a:gd name="T53" fmla="*/ 1729 h 1774"/>
                  <a:gd name="T54" fmla="*/ 864 w 1751"/>
                  <a:gd name="T55" fmla="*/ 1765 h 1774"/>
                  <a:gd name="T56" fmla="*/ 717 w 1751"/>
                  <a:gd name="T57" fmla="*/ 1774 h 1774"/>
                  <a:gd name="T58" fmla="*/ 573 w 1751"/>
                  <a:gd name="T59" fmla="*/ 1754 h 1774"/>
                  <a:gd name="T60" fmla="*/ 434 w 1751"/>
                  <a:gd name="T61" fmla="*/ 1706 h 1774"/>
                  <a:gd name="T62" fmla="*/ 304 w 1751"/>
                  <a:gd name="T63" fmla="*/ 1630 h 1774"/>
                  <a:gd name="T64" fmla="*/ 218 w 1751"/>
                  <a:gd name="T65" fmla="*/ 1555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1" h="1774">
                    <a:moveTo>
                      <a:pt x="218" y="1555"/>
                    </a:moveTo>
                    <a:lnTo>
                      <a:pt x="190" y="1526"/>
                    </a:lnTo>
                    <a:lnTo>
                      <a:pt x="141" y="1467"/>
                    </a:lnTo>
                    <a:lnTo>
                      <a:pt x="101" y="1404"/>
                    </a:lnTo>
                    <a:lnTo>
                      <a:pt x="67" y="1338"/>
                    </a:lnTo>
                    <a:lnTo>
                      <a:pt x="39" y="1269"/>
                    </a:lnTo>
                    <a:lnTo>
                      <a:pt x="19" y="1198"/>
                    </a:lnTo>
                    <a:lnTo>
                      <a:pt x="6" y="1126"/>
                    </a:lnTo>
                    <a:lnTo>
                      <a:pt x="0" y="1053"/>
                    </a:lnTo>
                    <a:lnTo>
                      <a:pt x="2" y="979"/>
                    </a:lnTo>
                    <a:lnTo>
                      <a:pt x="9" y="906"/>
                    </a:lnTo>
                    <a:lnTo>
                      <a:pt x="25" y="834"/>
                    </a:lnTo>
                    <a:lnTo>
                      <a:pt x="46" y="763"/>
                    </a:lnTo>
                    <a:lnTo>
                      <a:pt x="75" y="693"/>
                    </a:lnTo>
                    <a:lnTo>
                      <a:pt x="111" y="626"/>
                    </a:lnTo>
                    <a:lnTo>
                      <a:pt x="154" y="563"/>
                    </a:lnTo>
                    <a:lnTo>
                      <a:pt x="205" y="503"/>
                    </a:lnTo>
                    <a:lnTo>
                      <a:pt x="232" y="474"/>
                    </a:lnTo>
                    <a:lnTo>
                      <a:pt x="271" y="436"/>
                    </a:lnTo>
                    <a:lnTo>
                      <a:pt x="355" y="373"/>
                    </a:lnTo>
                    <a:lnTo>
                      <a:pt x="445" y="323"/>
                    </a:lnTo>
                    <a:lnTo>
                      <a:pt x="539" y="284"/>
                    </a:lnTo>
                    <a:lnTo>
                      <a:pt x="635" y="259"/>
                    </a:lnTo>
                    <a:lnTo>
                      <a:pt x="735" y="246"/>
                    </a:lnTo>
                    <a:lnTo>
                      <a:pt x="834" y="246"/>
                    </a:lnTo>
                    <a:lnTo>
                      <a:pt x="932" y="259"/>
                    </a:lnTo>
                    <a:lnTo>
                      <a:pt x="981" y="272"/>
                    </a:lnTo>
                    <a:lnTo>
                      <a:pt x="1231" y="22"/>
                    </a:lnTo>
                    <a:lnTo>
                      <a:pt x="1244" y="12"/>
                    </a:lnTo>
                    <a:lnTo>
                      <a:pt x="1272" y="0"/>
                    </a:lnTo>
                    <a:lnTo>
                      <a:pt x="1301" y="0"/>
                    </a:lnTo>
                    <a:lnTo>
                      <a:pt x="1328" y="10"/>
                    </a:lnTo>
                    <a:lnTo>
                      <a:pt x="1339" y="20"/>
                    </a:lnTo>
                    <a:lnTo>
                      <a:pt x="1730" y="413"/>
                    </a:lnTo>
                    <a:lnTo>
                      <a:pt x="1740" y="426"/>
                    </a:lnTo>
                    <a:lnTo>
                      <a:pt x="1751" y="454"/>
                    </a:lnTo>
                    <a:lnTo>
                      <a:pt x="1751" y="482"/>
                    </a:lnTo>
                    <a:lnTo>
                      <a:pt x="1740" y="510"/>
                    </a:lnTo>
                    <a:lnTo>
                      <a:pt x="1728" y="521"/>
                    </a:lnTo>
                    <a:lnTo>
                      <a:pt x="1492" y="756"/>
                    </a:lnTo>
                    <a:lnTo>
                      <a:pt x="1508" y="806"/>
                    </a:lnTo>
                    <a:lnTo>
                      <a:pt x="1527" y="910"/>
                    </a:lnTo>
                    <a:lnTo>
                      <a:pt x="1529" y="1015"/>
                    </a:lnTo>
                    <a:lnTo>
                      <a:pt x="1521" y="1119"/>
                    </a:lnTo>
                    <a:lnTo>
                      <a:pt x="1496" y="1222"/>
                    </a:lnTo>
                    <a:lnTo>
                      <a:pt x="1458" y="1322"/>
                    </a:lnTo>
                    <a:lnTo>
                      <a:pt x="1404" y="1417"/>
                    </a:lnTo>
                    <a:lnTo>
                      <a:pt x="1338" y="1505"/>
                    </a:lnTo>
                    <a:lnTo>
                      <a:pt x="1299" y="1546"/>
                    </a:lnTo>
                    <a:lnTo>
                      <a:pt x="1270" y="1574"/>
                    </a:lnTo>
                    <a:lnTo>
                      <a:pt x="1208" y="1623"/>
                    </a:lnTo>
                    <a:lnTo>
                      <a:pt x="1145" y="1666"/>
                    </a:lnTo>
                    <a:lnTo>
                      <a:pt x="1077" y="1700"/>
                    </a:lnTo>
                    <a:lnTo>
                      <a:pt x="1008" y="1729"/>
                    </a:lnTo>
                    <a:lnTo>
                      <a:pt x="938" y="1751"/>
                    </a:lnTo>
                    <a:lnTo>
                      <a:pt x="864" y="1765"/>
                    </a:lnTo>
                    <a:lnTo>
                      <a:pt x="791" y="1774"/>
                    </a:lnTo>
                    <a:lnTo>
                      <a:pt x="717" y="1774"/>
                    </a:lnTo>
                    <a:lnTo>
                      <a:pt x="645" y="1768"/>
                    </a:lnTo>
                    <a:lnTo>
                      <a:pt x="573" y="1754"/>
                    </a:lnTo>
                    <a:lnTo>
                      <a:pt x="503" y="1734"/>
                    </a:lnTo>
                    <a:lnTo>
                      <a:pt x="434" y="1706"/>
                    </a:lnTo>
                    <a:lnTo>
                      <a:pt x="368" y="1672"/>
                    </a:lnTo>
                    <a:lnTo>
                      <a:pt x="304" y="1630"/>
                    </a:lnTo>
                    <a:lnTo>
                      <a:pt x="245" y="1581"/>
                    </a:lnTo>
                    <a:lnTo>
                      <a:pt x="218" y="1555"/>
                    </a:lnTo>
                    <a:lnTo>
                      <a:pt x="218" y="155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 flipH="1">
                <a:off x="2305550" y="2529971"/>
                <a:ext cx="1073831" cy="1077274"/>
              </a:xfrm>
              <a:custGeom>
                <a:avLst/>
                <a:gdLst>
                  <a:gd name="T0" fmla="*/ 0 w 2810"/>
                  <a:gd name="T1" fmla="*/ 583 h 2815"/>
                  <a:gd name="T2" fmla="*/ 80 w 2810"/>
                  <a:gd name="T3" fmla="*/ 507 h 2815"/>
                  <a:gd name="T4" fmla="*/ 238 w 2810"/>
                  <a:gd name="T5" fmla="*/ 374 h 2815"/>
                  <a:gd name="T6" fmla="*/ 399 w 2810"/>
                  <a:gd name="T7" fmla="*/ 262 h 2815"/>
                  <a:gd name="T8" fmla="*/ 562 w 2810"/>
                  <a:gd name="T9" fmla="*/ 171 h 2815"/>
                  <a:gd name="T10" fmla="*/ 725 w 2810"/>
                  <a:gd name="T11" fmla="*/ 101 h 2815"/>
                  <a:gd name="T12" fmla="*/ 887 w 2810"/>
                  <a:gd name="T13" fmla="*/ 49 h 2815"/>
                  <a:gd name="T14" fmla="*/ 1047 w 2810"/>
                  <a:gd name="T15" fmla="*/ 16 h 2815"/>
                  <a:gd name="T16" fmla="*/ 1207 w 2810"/>
                  <a:gd name="T17" fmla="*/ 0 h 2815"/>
                  <a:gd name="T18" fmla="*/ 1363 w 2810"/>
                  <a:gd name="T19" fmla="*/ 1 h 2815"/>
                  <a:gd name="T20" fmla="*/ 1515 w 2810"/>
                  <a:gd name="T21" fmla="*/ 18 h 2815"/>
                  <a:gd name="T22" fmla="*/ 1663 w 2810"/>
                  <a:gd name="T23" fmla="*/ 50 h 2815"/>
                  <a:gd name="T24" fmla="*/ 1806 w 2810"/>
                  <a:gd name="T25" fmla="*/ 95 h 2815"/>
                  <a:gd name="T26" fmla="*/ 1943 w 2810"/>
                  <a:gd name="T27" fmla="*/ 155 h 2815"/>
                  <a:gd name="T28" fmla="*/ 2072 w 2810"/>
                  <a:gd name="T29" fmla="*/ 226 h 2815"/>
                  <a:gd name="T30" fmla="*/ 2195 w 2810"/>
                  <a:gd name="T31" fmla="*/ 311 h 2815"/>
                  <a:gd name="T32" fmla="*/ 2307 w 2810"/>
                  <a:gd name="T33" fmla="*/ 404 h 2815"/>
                  <a:gd name="T34" fmla="*/ 2412 w 2810"/>
                  <a:gd name="T35" fmla="*/ 509 h 2815"/>
                  <a:gd name="T36" fmla="*/ 2506 w 2810"/>
                  <a:gd name="T37" fmla="*/ 623 h 2815"/>
                  <a:gd name="T38" fmla="*/ 2588 w 2810"/>
                  <a:gd name="T39" fmla="*/ 746 h 2815"/>
                  <a:gd name="T40" fmla="*/ 2660 w 2810"/>
                  <a:gd name="T41" fmla="*/ 875 h 2815"/>
                  <a:gd name="T42" fmla="*/ 2717 w 2810"/>
                  <a:gd name="T43" fmla="*/ 1012 h 2815"/>
                  <a:gd name="T44" fmla="*/ 2764 w 2810"/>
                  <a:gd name="T45" fmla="*/ 1156 h 2815"/>
                  <a:gd name="T46" fmla="*/ 2794 w 2810"/>
                  <a:gd name="T47" fmla="*/ 1304 h 2815"/>
                  <a:gd name="T48" fmla="*/ 2810 w 2810"/>
                  <a:gd name="T49" fmla="*/ 1457 h 2815"/>
                  <a:gd name="T50" fmla="*/ 2810 w 2810"/>
                  <a:gd name="T51" fmla="*/ 1612 h 2815"/>
                  <a:gd name="T52" fmla="*/ 2792 w 2810"/>
                  <a:gd name="T53" fmla="*/ 1771 h 2815"/>
                  <a:gd name="T54" fmla="*/ 2759 w 2810"/>
                  <a:gd name="T55" fmla="*/ 1932 h 2815"/>
                  <a:gd name="T56" fmla="*/ 2706 w 2810"/>
                  <a:gd name="T57" fmla="*/ 2093 h 2815"/>
                  <a:gd name="T58" fmla="*/ 2634 w 2810"/>
                  <a:gd name="T59" fmla="*/ 2256 h 2815"/>
                  <a:gd name="T60" fmla="*/ 2543 w 2810"/>
                  <a:gd name="T61" fmla="*/ 2417 h 2815"/>
                  <a:gd name="T62" fmla="*/ 2431 w 2810"/>
                  <a:gd name="T63" fmla="*/ 2578 h 2815"/>
                  <a:gd name="T64" fmla="*/ 2297 w 2810"/>
                  <a:gd name="T65" fmla="*/ 2737 h 2815"/>
                  <a:gd name="T66" fmla="*/ 2221 w 2810"/>
                  <a:gd name="T67" fmla="*/ 2815 h 2815"/>
                  <a:gd name="T68" fmla="*/ 0 w 2810"/>
                  <a:gd name="T69" fmla="*/ 583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0" h="2815">
                    <a:moveTo>
                      <a:pt x="0" y="583"/>
                    </a:moveTo>
                    <a:lnTo>
                      <a:pt x="80" y="507"/>
                    </a:lnTo>
                    <a:lnTo>
                      <a:pt x="238" y="374"/>
                    </a:lnTo>
                    <a:lnTo>
                      <a:pt x="399" y="262"/>
                    </a:lnTo>
                    <a:lnTo>
                      <a:pt x="562" y="171"/>
                    </a:lnTo>
                    <a:lnTo>
                      <a:pt x="725" y="101"/>
                    </a:lnTo>
                    <a:lnTo>
                      <a:pt x="887" y="49"/>
                    </a:lnTo>
                    <a:lnTo>
                      <a:pt x="1047" y="16"/>
                    </a:lnTo>
                    <a:lnTo>
                      <a:pt x="1207" y="0"/>
                    </a:lnTo>
                    <a:lnTo>
                      <a:pt x="1363" y="1"/>
                    </a:lnTo>
                    <a:lnTo>
                      <a:pt x="1515" y="18"/>
                    </a:lnTo>
                    <a:lnTo>
                      <a:pt x="1663" y="50"/>
                    </a:lnTo>
                    <a:lnTo>
                      <a:pt x="1806" y="95"/>
                    </a:lnTo>
                    <a:lnTo>
                      <a:pt x="1943" y="155"/>
                    </a:lnTo>
                    <a:lnTo>
                      <a:pt x="2072" y="226"/>
                    </a:lnTo>
                    <a:lnTo>
                      <a:pt x="2195" y="311"/>
                    </a:lnTo>
                    <a:lnTo>
                      <a:pt x="2307" y="404"/>
                    </a:lnTo>
                    <a:lnTo>
                      <a:pt x="2412" y="509"/>
                    </a:lnTo>
                    <a:lnTo>
                      <a:pt x="2506" y="623"/>
                    </a:lnTo>
                    <a:lnTo>
                      <a:pt x="2588" y="746"/>
                    </a:lnTo>
                    <a:lnTo>
                      <a:pt x="2660" y="875"/>
                    </a:lnTo>
                    <a:lnTo>
                      <a:pt x="2717" y="1012"/>
                    </a:lnTo>
                    <a:lnTo>
                      <a:pt x="2764" y="1156"/>
                    </a:lnTo>
                    <a:lnTo>
                      <a:pt x="2794" y="1304"/>
                    </a:lnTo>
                    <a:lnTo>
                      <a:pt x="2810" y="1457"/>
                    </a:lnTo>
                    <a:lnTo>
                      <a:pt x="2810" y="1612"/>
                    </a:lnTo>
                    <a:lnTo>
                      <a:pt x="2792" y="1771"/>
                    </a:lnTo>
                    <a:lnTo>
                      <a:pt x="2759" y="1932"/>
                    </a:lnTo>
                    <a:lnTo>
                      <a:pt x="2706" y="2093"/>
                    </a:lnTo>
                    <a:lnTo>
                      <a:pt x="2634" y="2256"/>
                    </a:lnTo>
                    <a:lnTo>
                      <a:pt x="2543" y="2417"/>
                    </a:lnTo>
                    <a:lnTo>
                      <a:pt x="2431" y="2578"/>
                    </a:lnTo>
                    <a:lnTo>
                      <a:pt x="2297" y="2737"/>
                    </a:lnTo>
                    <a:lnTo>
                      <a:pt x="2221" y="2815"/>
                    </a:lnTo>
                    <a:lnTo>
                      <a:pt x="0" y="583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 flipH="1">
                <a:off x="1890246" y="2539149"/>
                <a:ext cx="461197" cy="461197"/>
              </a:xfrm>
              <a:custGeom>
                <a:avLst/>
                <a:gdLst>
                  <a:gd name="T0" fmla="*/ 0 w 1205"/>
                  <a:gd name="T1" fmla="*/ 469 h 1206"/>
                  <a:gd name="T2" fmla="*/ 474 w 1205"/>
                  <a:gd name="T3" fmla="*/ 0 h 1206"/>
                  <a:gd name="T4" fmla="*/ 1110 w 1205"/>
                  <a:gd name="T5" fmla="*/ 641 h 1206"/>
                  <a:gd name="T6" fmla="*/ 1133 w 1205"/>
                  <a:gd name="T7" fmla="*/ 665 h 1206"/>
                  <a:gd name="T8" fmla="*/ 1169 w 1205"/>
                  <a:gd name="T9" fmla="*/ 720 h 1206"/>
                  <a:gd name="T10" fmla="*/ 1194 w 1205"/>
                  <a:gd name="T11" fmla="*/ 780 h 1206"/>
                  <a:gd name="T12" fmla="*/ 1205 w 1205"/>
                  <a:gd name="T13" fmla="*/ 844 h 1206"/>
                  <a:gd name="T14" fmla="*/ 1205 w 1205"/>
                  <a:gd name="T15" fmla="*/ 908 h 1206"/>
                  <a:gd name="T16" fmla="*/ 1194 w 1205"/>
                  <a:gd name="T17" fmla="*/ 970 h 1206"/>
                  <a:gd name="T18" fmla="*/ 1169 w 1205"/>
                  <a:gd name="T19" fmla="*/ 1031 h 1206"/>
                  <a:gd name="T20" fmla="*/ 1132 w 1205"/>
                  <a:gd name="T21" fmla="*/ 1087 h 1206"/>
                  <a:gd name="T22" fmla="*/ 1109 w 1205"/>
                  <a:gd name="T23" fmla="*/ 1111 h 1206"/>
                  <a:gd name="T24" fmla="*/ 1109 w 1205"/>
                  <a:gd name="T25" fmla="*/ 1111 h 1206"/>
                  <a:gd name="T26" fmla="*/ 1084 w 1205"/>
                  <a:gd name="T27" fmla="*/ 1134 h 1206"/>
                  <a:gd name="T28" fmla="*/ 1028 w 1205"/>
                  <a:gd name="T29" fmla="*/ 1170 h 1206"/>
                  <a:gd name="T30" fmla="*/ 968 w 1205"/>
                  <a:gd name="T31" fmla="*/ 1195 h 1206"/>
                  <a:gd name="T32" fmla="*/ 904 w 1205"/>
                  <a:gd name="T33" fmla="*/ 1206 h 1206"/>
                  <a:gd name="T34" fmla="*/ 841 w 1205"/>
                  <a:gd name="T35" fmla="*/ 1206 h 1206"/>
                  <a:gd name="T36" fmla="*/ 778 w 1205"/>
                  <a:gd name="T37" fmla="*/ 1195 h 1206"/>
                  <a:gd name="T38" fmla="*/ 717 w 1205"/>
                  <a:gd name="T39" fmla="*/ 1170 h 1206"/>
                  <a:gd name="T40" fmla="*/ 662 w 1205"/>
                  <a:gd name="T41" fmla="*/ 1133 h 1206"/>
                  <a:gd name="T42" fmla="*/ 638 w 1205"/>
                  <a:gd name="T43" fmla="*/ 1110 h 1206"/>
                  <a:gd name="T44" fmla="*/ 0 w 1205"/>
                  <a:gd name="T45" fmla="*/ 469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5" h="1206">
                    <a:moveTo>
                      <a:pt x="0" y="469"/>
                    </a:moveTo>
                    <a:lnTo>
                      <a:pt x="474" y="0"/>
                    </a:lnTo>
                    <a:lnTo>
                      <a:pt x="1110" y="641"/>
                    </a:lnTo>
                    <a:lnTo>
                      <a:pt x="1133" y="665"/>
                    </a:lnTo>
                    <a:lnTo>
                      <a:pt x="1169" y="720"/>
                    </a:lnTo>
                    <a:lnTo>
                      <a:pt x="1194" y="780"/>
                    </a:lnTo>
                    <a:lnTo>
                      <a:pt x="1205" y="844"/>
                    </a:lnTo>
                    <a:lnTo>
                      <a:pt x="1205" y="908"/>
                    </a:lnTo>
                    <a:lnTo>
                      <a:pt x="1194" y="970"/>
                    </a:lnTo>
                    <a:lnTo>
                      <a:pt x="1169" y="1031"/>
                    </a:lnTo>
                    <a:lnTo>
                      <a:pt x="1132" y="1087"/>
                    </a:lnTo>
                    <a:lnTo>
                      <a:pt x="1109" y="1111"/>
                    </a:lnTo>
                    <a:lnTo>
                      <a:pt x="1109" y="1111"/>
                    </a:lnTo>
                    <a:lnTo>
                      <a:pt x="1084" y="1134"/>
                    </a:lnTo>
                    <a:lnTo>
                      <a:pt x="1028" y="1170"/>
                    </a:lnTo>
                    <a:lnTo>
                      <a:pt x="968" y="1195"/>
                    </a:lnTo>
                    <a:lnTo>
                      <a:pt x="904" y="1206"/>
                    </a:lnTo>
                    <a:lnTo>
                      <a:pt x="841" y="1206"/>
                    </a:lnTo>
                    <a:lnTo>
                      <a:pt x="778" y="1195"/>
                    </a:lnTo>
                    <a:lnTo>
                      <a:pt x="717" y="1170"/>
                    </a:lnTo>
                    <a:lnTo>
                      <a:pt x="662" y="1133"/>
                    </a:lnTo>
                    <a:lnTo>
                      <a:pt x="638" y="111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 flipH="1">
                <a:off x="1945320" y="2809901"/>
                <a:ext cx="126198" cy="126198"/>
              </a:xfrm>
              <a:custGeom>
                <a:avLst/>
                <a:gdLst>
                  <a:gd name="T0" fmla="*/ 164 w 330"/>
                  <a:gd name="T1" fmla="*/ 330 h 330"/>
                  <a:gd name="T2" fmla="*/ 199 w 330"/>
                  <a:gd name="T3" fmla="*/ 328 h 330"/>
                  <a:gd name="T4" fmla="*/ 258 w 330"/>
                  <a:gd name="T5" fmla="*/ 303 h 330"/>
                  <a:gd name="T6" fmla="*/ 302 w 330"/>
                  <a:gd name="T7" fmla="*/ 258 h 330"/>
                  <a:gd name="T8" fmla="*/ 327 w 330"/>
                  <a:gd name="T9" fmla="*/ 199 h 330"/>
                  <a:gd name="T10" fmla="*/ 330 w 330"/>
                  <a:gd name="T11" fmla="*/ 166 h 330"/>
                  <a:gd name="T12" fmla="*/ 327 w 330"/>
                  <a:gd name="T13" fmla="*/ 133 h 330"/>
                  <a:gd name="T14" fmla="*/ 302 w 330"/>
                  <a:gd name="T15" fmla="*/ 74 h 330"/>
                  <a:gd name="T16" fmla="*/ 258 w 330"/>
                  <a:gd name="T17" fmla="*/ 28 h 330"/>
                  <a:gd name="T18" fmla="*/ 199 w 330"/>
                  <a:gd name="T19" fmla="*/ 3 h 330"/>
                  <a:gd name="T20" fmla="*/ 164 w 330"/>
                  <a:gd name="T21" fmla="*/ 0 h 330"/>
                  <a:gd name="T22" fmla="*/ 131 w 330"/>
                  <a:gd name="T23" fmla="*/ 3 h 330"/>
                  <a:gd name="T24" fmla="*/ 72 w 330"/>
                  <a:gd name="T25" fmla="*/ 28 h 330"/>
                  <a:gd name="T26" fmla="*/ 27 w 330"/>
                  <a:gd name="T27" fmla="*/ 74 h 330"/>
                  <a:gd name="T28" fmla="*/ 3 w 330"/>
                  <a:gd name="T29" fmla="*/ 133 h 330"/>
                  <a:gd name="T30" fmla="*/ 0 w 330"/>
                  <a:gd name="T31" fmla="*/ 166 h 330"/>
                  <a:gd name="T32" fmla="*/ 3 w 330"/>
                  <a:gd name="T33" fmla="*/ 199 h 330"/>
                  <a:gd name="T34" fmla="*/ 27 w 330"/>
                  <a:gd name="T35" fmla="*/ 258 h 330"/>
                  <a:gd name="T36" fmla="*/ 72 w 330"/>
                  <a:gd name="T37" fmla="*/ 303 h 330"/>
                  <a:gd name="T38" fmla="*/ 131 w 330"/>
                  <a:gd name="T39" fmla="*/ 328 h 330"/>
                  <a:gd name="T40" fmla="*/ 164 w 330"/>
                  <a:gd name="T4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0" h="330">
                    <a:moveTo>
                      <a:pt x="164" y="330"/>
                    </a:moveTo>
                    <a:lnTo>
                      <a:pt x="199" y="328"/>
                    </a:lnTo>
                    <a:lnTo>
                      <a:pt x="258" y="303"/>
                    </a:lnTo>
                    <a:lnTo>
                      <a:pt x="302" y="258"/>
                    </a:lnTo>
                    <a:lnTo>
                      <a:pt x="327" y="199"/>
                    </a:lnTo>
                    <a:lnTo>
                      <a:pt x="330" y="166"/>
                    </a:lnTo>
                    <a:lnTo>
                      <a:pt x="327" y="133"/>
                    </a:lnTo>
                    <a:lnTo>
                      <a:pt x="302" y="74"/>
                    </a:lnTo>
                    <a:lnTo>
                      <a:pt x="258" y="28"/>
                    </a:lnTo>
                    <a:lnTo>
                      <a:pt x="199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8"/>
                    </a:lnTo>
                    <a:lnTo>
                      <a:pt x="27" y="74"/>
                    </a:lnTo>
                    <a:lnTo>
                      <a:pt x="3" y="133"/>
                    </a:lnTo>
                    <a:lnTo>
                      <a:pt x="0" y="166"/>
                    </a:lnTo>
                    <a:lnTo>
                      <a:pt x="3" y="199"/>
                    </a:lnTo>
                    <a:lnTo>
                      <a:pt x="27" y="258"/>
                    </a:lnTo>
                    <a:lnTo>
                      <a:pt x="72" y="303"/>
                    </a:lnTo>
                    <a:lnTo>
                      <a:pt x="131" y="328"/>
                    </a:lnTo>
                    <a:lnTo>
                      <a:pt x="164" y="33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6" name="사다리꼴 65"/>
            <p:cNvSpPr/>
            <p:nvPr/>
          </p:nvSpPr>
          <p:spPr>
            <a:xfrm rot="20640000">
              <a:off x="937982" y="3651640"/>
              <a:ext cx="99351" cy="187200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다리꼴 66"/>
            <p:cNvSpPr/>
            <p:nvPr/>
          </p:nvSpPr>
          <p:spPr>
            <a:xfrm rot="20880000">
              <a:off x="780928" y="3685528"/>
              <a:ext cx="99351" cy="1805029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 flipH="1">
              <a:off x="558275" y="3497894"/>
              <a:ext cx="233011" cy="233011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 flipH="1">
              <a:off x="619431" y="3559050"/>
              <a:ext cx="110699" cy="110700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 flipH="1">
              <a:off x="830433" y="5433174"/>
              <a:ext cx="825909" cy="98314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 flipH="1">
              <a:off x="1428939" y="5388416"/>
              <a:ext cx="154976" cy="44758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B86C89-EE4D-4B9F-A7C7-B18E16E305FB}"/>
              </a:ext>
            </a:extLst>
          </p:cNvPr>
          <p:cNvGrpSpPr/>
          <p:nvPr/>
        </p:nvGrpSpPr>
        <p:grpSpPr>
          <a:xfrm>
            <a:off x="2929058" y="1309797"/>
            <a:ext cx="9086618" cy="4575414"/>
            <a:chOff x="2929058" y="1309797"/>
            <a:chExt cx="9086618" cy="4575414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3BB779A-3928-4DE1-9F5E-26FF46668F89}"/>
                </a:ext>
              </a:extLst>
            </p:cNvPr>
            <p:cNvSpPr txBox="1"/>
            <p:nvPr/>
          </p:nvSpPr>
          <p:spPr>
            <a:xfrm>
              <a:off x="2929058" y="1800740"/>
              <a:ext cx="5708983" cy="306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.1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面向对象初识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7.2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面向对象之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类和对象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.3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面向对象之属性设计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.4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面向对象之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方法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设计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.5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面向对象之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方法参数传递</a:t>
              </a:r>
              <a:endPara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7.6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面向对象之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方法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设计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练习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3C0B7F0-7581-4EDD-A04F-6F001641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373" y="4079868"/>
              <a:ext cx="1691188" cy="180534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D1C7BC-25CB-417D-8806-7DFE82B7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880" y="1309797"/>
              <a:ext cx="2150479" cy="94441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1AC918C-14AE-4313-A0B3-B93F5A8BB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5196" y="2387002"/>
              <a:ext cx="2150480" cy="148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01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7.5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面向对象之方法参数传递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方法参数传递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3615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changeNum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方法执行开始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x = 10;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修改传递进来的值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方法执行最终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x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//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变量空间内的值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引用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Test t = new Test();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堆内存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中开辟空间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a = 1;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=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t.changeNum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需要一个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的条件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 = a;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方法执行完毕，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主方法中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的值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}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565731"/>
            <a:ext cx="648000" cy="395724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1872000"/>
            <a:ext cx="648000" cy="152956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1444059" y="3730753"/>
            <a:ext cx="648000" cy="147523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931321-881D-4C8C-B3CB-6C0C9686A1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2000" y="136800"/>
            <a:ext cx="9254979" cy="6615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4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7.5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面向对象之方法参数传递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798769" y="917019"/>
            <a:ext cx="10815494" cy="53580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方法参数传递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2196539" y="1525093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7136928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529254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76482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50330" y="4752000"/>
            <a:ext cx="4310475" cy="2077492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Main() 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t = new Test();</a:t>
            </a:r>
            <a:endParaRPr lang="zh-TW" altLang="en-US" sz="11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a = 1;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=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t.changeNum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 //int x = a;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方法执行完毕，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主方法中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 + a);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altLang="zh-TW" sz="11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changeNum</a:t>
            </a: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changeNum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int x ){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方法执行开始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10;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CN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方法执行最终 </a:t>
            </a:r>
            <a:r>
              <a:rPr lang="en-US" altLang="zh-CN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x 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return( x );</a:t>
            </a:r>
            <a:endParaRPr lang="zh-TW" altLang="en-US" sz="11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4514617" y="5352878"/>
            <a:ext cx="858105" cy="817653"/>
            <a:chOff x="4512923" y="3023975"/>
            <a:chExt cx="858105" cy="81765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512923" y="3023975"/>
              <a:ext cx="45608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Test t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4765980" y="5687597"/>
            <a:ext cx="360000" cy="360000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5372722" y="4760159"/>
            <a:ext cx="1451772" cy="11085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60B1C3-F702-4C10-9874-B89ECF9C798B}"/>
              </a:ext>
            </a:extLst>
          </p:cNvPr>
          <p:cNvSpPr txBox="1"/>
          <p:nvPr/>
        </p:nvSpPr>
        <p:spPr>
          <a:xfrm>
            <a:off x="9654535" y="2618640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A509995B-DD3D-48D9-AC7A-C42DE05E4213}"/>
              </a:ext>
            </a:extLst>
          </p:cNvPr>
          <p:cNvSpPr txBox="1"/>
          <p:nvPr/>
        </p:nvSpPr>
        <p:spPr>
          <a:xfrm>
            <a:off x="9724750" y="323381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9E3CBF8-EA67-43FD-9D81-C3BBDECF5F82}"/>
              </a:ext>
            </a:extLst>
          </p:cNvPr>
          <p:cNvSpPr/>
          <p:nvPr/>
        </p:nvSpPr>
        <p:spPr>
          <a:xfrm>
            <a:off x="9544084" y="2509200"/>
            <a:ext cx="464559" cy="46455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0E962A8A-AC28-4A0A-B070-E8A9C4F33CD9}"/>
              </a:ext>
            </a:extLst>
          </p:cNvPr>
          <p:cNvSpPr/>
          <p:nvPr/>
        </p:nvSpPr>
        <p:spPr>
          <a:xfrm>
            <a:off x="9544084" y="3102079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6FB9AE4-0CAF-4AB9-BB57-F66E24934748}"/>
              </a:ext>
            </a:extLst>
          </p:cNvPr>
          <p:cNvSpPr txBox="1"/>
          <p:nvPr/>
        </p:nvSpPr>
        <p:spPr>
          <a:xfrm>
            <a:off x="3968665" y="3077061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7286EA82-18FE-454F-81D3-498D64C8BB87}"/>
              </a:ext>
            </a:extLst>
          </p:cNvPr>
          <p:cNvCxnSpPr/>
          <p:nvPr/>
        </p:nvCxnSpPr>
        <p:spPr>
          <a:xfrm flipH="1">
            <a:off x="3504106" y="3115288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C4AD716-349D-4808-9F90-3E01CD66A182}"/>
              </a:ext>
            </a:extLst>
          </p:cNvPr>
          <p:cNvCxnSpPr>
            <a:cxnSpLocks/>
            <a:stCxn id="64" idx="2"/>
            <a:endCxn id="81" idx="3"/>
          </p:cNvCxnSpPr>
          <p:nvPr/>
        </p:nvCxnSpPr>
        <p:spPr>
          <a:xfrm flipH="1">
            <a:off x="4409576" y="2741480"/>
            <a:ext cx="5134508" cy="45275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0A2E5EC-3ACA-4B8B-A4E8-89364DC5F432}"/>
              </a:ext>
            </a:extLst>
          </p:cNvPr>
          <p:cNvCxnSpPr>
            <a:cxnSpLocks/>
            <a:stCxn id="65" idx="2"/>
            <a:endCxn id="74" idx="3"/>
          </p:cNvCxnSpPr>
          <p:nvPr/>
        </p:nvCxnSpPr>
        <p:spPr>
          <a:xfrm flipH="1">
            <a:off x="5091927" y="3334359"/>
            <a:ext cx="4452157" cy="11085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79337B-F14E-495D-8FAC-7EA4A809871D}"/>
              </a:ext>
            </a:extLst>
          </p:cNvPr>
          <p:cNvGrpSpPr/>
          <p:nvPr/>
        </p:nvGrpSpPr>
        <p:grpSpPr>
          <a:xfrm>
            <a:off x="9574668" y="4134039"/>
            <a:ext cx="1420523" cy="892097"/>
            <a:chOff x="8665010" y="4134039"/>
            <a:chExt cx="1420523" cy="89209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F659684-5915-4034-9082-9E71B5C02479}"/>
                </a:ext>
              </a:extLst>
            </p:cNvPr>
            <p:cNvGrpSpPr/>
            <p:nvPr/>
          </p:nvGrpSpPr>
          <p:grpSpPr>
            <a:xfrm>
              <a:off x="8665010" y="4134039"/>
              <a:ext cx="1420523" cy="892097"/>
              <a:chOff x="4213419" y="3010779"/>
              <a:chExt cx="1420523" cy="89209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BC507EA-FD5F-441D-BDAC-60B28BAE6257}"/>
                  </a:ext>
                </a:extLst>
              </p:cNvPr>
              <p:cNvSpPr/>
              <p:nvPr/>
            </p:nvSpPr>
            <p:spPr>
              <a:xfrm>
                <a:off x="4234455" y="3238051"/>
                <a:ext cx="1399487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24DA2B1-D6D0-487C-9766-E67C3346E7F3}"/>
                  </a:ext>
                </a:extLst>
              </p:cNvPr>
              <p:cNvSpPr txBox="1"/>
              <p:nvPr/>
            </p:nvSpPr>
            <p:spPr>
              <a:xfrm>
                <a:off x="4213419" y="3010779"/>
                <a:ext cx="9257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Test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类映射</a:t>
                </a: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DBAAF32-7349-46BC-B746-5D1EF847C8D9}"/>
                </a:ext>
              </a:extLst>
            </p:cNvPr>
            <p:cNvGrpSpPr/>
            <p:nvPr/>
          </p:nvGrpSpPr>
          <p:grpSpPr>
            <a:xfrm>
              <a:off x="8815092" y="4405970"/>
              <a:ext cx="1189428" cy="529032"/>
              <a:chOff x="8903737" y="4444082"/>
              <a:chExt cx="1189428" cy="529032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715DB75-7DD5-4E26-8B0E-E6E489C9C030}"/>
                  </a:ext>
                </a:extLst>
              </p:cNvPr>
              <p:cNvSpPr/>
              <p:nvPr/>
            </p:nvSpPr>
            <p:spPr>
              <a:xfrm>
                <a:off x="8915422" y="4660340"/>
                <a:ext cx="1155851" cy="3127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00CB0BF-9B0A-4C4A-B313-813AF0836F00}"/>
                  </a:ext>
                </a:extLst>
              </p:cNvPr>
              <p:cNvSpPr txBox="1"/>
              <p:nvPr/>
            </p:nvSpPr>
            <p:spPr>
              <a:xfrm>
                <a:off x="8903737" y="4444082"/>
                <a:ext cx="11894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changeNum</a:t>
                </a:r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B7EB2B6-E1D3-4A94-B374-ABDF3BADCFF7}"/>
              </a:ext>
            </a:extLst>
          </p:cNvPr>
          <p:cNvGrpSpPr/>
          <p:nvPr/>
        </p:nvGrpSpPr>
        <p:grpSpPr>
          <a:xfrm>
            <a:off x="4245542" y="3941562"/>
            <a:ext cx="846385" cy="803169"/>
            <a:chOff x="4524643" y="3038459"/>
            <a:chExt cx="846385" cy="803169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0FBDB0E-449F-488E-ADB0-19C4F2E5581F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1DAF798-2297-4176-AE46-EFB438A52856}"/>
                </a:ext>
              </a:extLst>
            </p:cNvPr>
            <p:cNvSpPr txBox="1"/>
            <p:nvPr/>
          </p:nvSpPr>
          <p:spPr>
            <a:xfrm>
              <a:off x="4524643" y="3038459"/>
              <a:ext cx="3815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 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890B2A3-F0C1-46DF-A30D-27C11EBF90C0}"/>
              </a:ext>
            </a:extLst>
          </p:cNvPr>
          <p:cNvGrpSpPr/>
          <p:nvPr/>
        </p:nvGrpSpPr>
        <p:grpSpPr>
          <a:xfrm>
            <a:off x="3150315" y="2150929"/>
            <a:ext cx="2266646" cy="1583171"/>
            <a:chOff x="4524643" y="2795715"/>
            <a:chExt cx="2266646" cy="158317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FBD697-908D-4F68-86C5-638C6707B406}"/>
                </a:ext>
              </a:extLst>
            </p:cNvPr>
            <p:cNvSpPr/>
            <p:nvPr/>
          </p:nvSpPr>
          <p:spPr>
            <a:xfrm>
              <a:off x="4524643" y="3238051"/>
              <a:ext cx="1672139" cy="11408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7BAF11C-4736-4EA0-812B-E533A5C48080}"/>
                </a:ext>
              </a:extLst>
            </p:cNvPr>
            <p:cNvSpPr txBox="1"/>
            <p:nvPr/>
          </p:nvSpPr>
          <p:spPr>
            <a:xfrm>
              <a:off x="4524643" y="2795715"/>
              <a:ext cx="226664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调用</a:t>
              </a:r>
              <a:r>
                <a:rPr lang="en-US" altLang="zh-TW" sz="1400" b="1" dirty="0" err="1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changeNum</a:t>
              </a:r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()</a:t>
              </a: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时，开辟</a:t>
              </a:r>
              <a:b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一个方法临时执行的空间</a:t>
              </a:r>
            </a:p>
          </p:txBody>
        </p:sp>
      </p:grp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1461E55-19BE-49CE-B33D-15D01B7A7617}"/>
              </a:ext>
            </a:extLst>
          </p:cNvPr>
          <p:cNvSpPr txBox="1"/>
          <p:nvPr/>
        </p:nvSpPr>
        <p:spPr>
          <a:xfrm>
            <a:off x="4429302" y="433207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5B63B945-2144-492D-9769-9DBE9A6E4390}"/>
              </a:ext>
            </a:extLst>
          </p:cNvPr>
          <p:cNvGrpSpPr/>
          <p:nvPr/>
        </p:nvGrpSpPr>
        <p:grpSpPr>
          <a:xfrm>
            <a:off x="3563191" y="2692849"/>
            <a:ext cx="846385" cy="803169"/>
            <a:chOff x="4524643" y="3038459"/>
            <a:chExt cx="846385" cy="803169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1AE9D3B-4A65-4C63-94CE-E5719CB968AC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6AD600B1-46B1-4160-B7A7-DB1A0CFC7CE2}"/>
                </a:ext>
              </a:extLst>
            </p:cNvPr>
            <p:cNvSpPr txBox="1"/>
            <p:nvPr/>
          </p:nvSpPr>
          <p:spPr>
            <a:xfrm>
              <a:off x="4524643" y="3038459"/>
              <a:ext cx="37029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 x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106D70A6-0AB1-4BF2-9BDA-6FE8733AD862}"/>
              </a:ext>
            </a:extLst>
          </p:cNvPr>
          <p:cNvSpPr txBox="1"/>
          <p:nvPr/>
        </p:nvSpPr>
        <p:spPr>
          <a:xfrm>
            <a:off x="3658136" y="3071119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8F86BA65-6475-45D9-8494-3C05636E3155}"/>
              </a:ext>
            </a:extLst>
          </p:cNvPr>
          <p:cNvSpPr/>
          <p:nvPr/>
        </p:nvSpPr>
        <p:spPr>
          <a:xfrm>
            <a:off x="4303338" y="4257468"/>
            <a:ext cx="378961" cy="3789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029048A-354D-4788-A056-9242EA849A8D}"/>
              </a:ext>
            </a:extLst>
          </p:cNvPr>
          <p:cNvGrpSpPr/>
          <p:nvPr/>
        </p:nvGrpSpPr>
        <p:grpSpPr>
          <a:xfrm>
            <a:off x="6824495" y="4452196"/>
            <a:ext cx="1399487" cy="890710"/>
            <a:chOff x="8686046" y="4135426"/>
            <a:chExt cx="1399487" cy="890710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4B9EF18D-57CD-4B42-B939-6CF8BAFDCA61}"/>
                </a:ext>
              </a:extLst>
            </p:cNvPr>
            <p:cNvGrpSpPr/>
            <p:nvPr/>
          </p:nvGrpSpPr>
          <p:grpSpPr>
            <a:xfrm>
              <a:off x="8686046" y="4135426"/>
              <a:ext cx="1399487" cy="890710"/>
              <a:chOff x="4234455" y="3012166"/>
              <a:chExt cx="1399487" cy="89071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6818F02-BCFA-43A6-BFF5-7E64E5886E0A}"/>
                  </a:ext>
                </a:extLst>
              </p:cNvPr>
              <p:cNvSpPr/>
              <p:nvPr/>
            </p:nvSpPr>
            <p:spPr>
              <a:xfrm>
                <a:off x="4234455" y="3238051"/>
                <a:ext cx="1399487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680E656-772D-4467-858E-51A4CEF75514}"/>
                  </a:ext>
                </a:extLst>
              </p:cNvPr>
              <p:cNvSpPr txBox="1"/>
              <p:nvPr/>
            </p:nvSpPr>
            <p:spPr>
              <a:xfrm>
                <a:off x="4237742" y="3012166"/>
                <a:ext cx="12768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Test()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对象</a:t>
                </a: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0D2D401-AD92-453F-96FD-E71E23201561}"/>
                </a:ext>
              </a:extLst>
            </p:cNvPr>
            <p:cNvGrpSpPr/>
            <p:nvPr/>
          </p:nvGrpSpPr>
          <p:grpSpPr>
            <a:xfrm>
              <a:off x="8815092" y="4405970"/>
              <a:ext cx="1189428" cy="529032"/>
              <a:chOff x="8903737" y="4444082"/>
              <a:chExt cx="1189428" cy="529032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C73C18-2112-4575-987C-FD413E302514}"/>
                  </a:ext>
                </a:extLst>
              </p:cNvPr>
              <p:cNvSpPr/>
              <p:nvPr/>
            </p:nvSpPr>
            <p:spPr>
              <a:xfrm>
                <a:off x="8915422" y="4660340"/>
                <a:ext cx="1155851" cy="3127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4F508E2-706F-40EB-8A3A-1B6A4526C875}"/>
                  </a:ext>
                </a:extLst>
              </p:cNvPr>
              <p:cNvSpPr txBox="1"/>
              <p:nvPr/>
            </p:nvSpPr>
            <p:spPr>
              <a:xfrm>
                <a:off x="8903737" y="4444082"/>
                <a:ext cx="11894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changeNum</a:t>
                </a:r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AEFD121-3EFA-4043-A8CB-486CFE69F45D}"/>
              </a:ext>
            </a:extLst>
          </p:cNvPr>
          <p:cNvCxnSpPr>
            <a:cxnSpLocks/>
          </p:cNvCxnSpPr>
          <p:nvPr/>
        </p:nvCxnSpPr>
        <p:spPr>
          <a:xfrm flipH="1">
            <a:off x="8208048" y="4473488"/>
            <a:ext cx="1387656" cy="4996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F1E1967B-28D0-432E-B43C-31A99261A4AD}"/>
              </a:ext>
            </a:extLst>
          </p:cNvPr>
          <p:cNvCxnSpPr>
            <a:cxnSpLocks/>
            <a:stCxn id="88" idx="1"/>
          </p:cNvCxnSpPr>
          <p:nvPr/>
        </p:nvCxnSpPr>
        <p:spPr>
          <a:xfrm rot="10800000">
            <a:off x="4822454" y="3566639"/>
            <a:ext cx="2142772" cy="1528747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F9DD8002-5DA5-4A5C-A1DA-A14A715A854D}"/>
              </a:ext>
            </a:extLst>
          </p:cNvPr>
          <p:cNvCxnSpPr>
            <a:cxnSpLocks/>
            <a:stCxn id="84" idx="2"/>
            <a:endCxn id="81" idx="1"/>
          </p:cNvCxnSpPr>
          <p:nvPr/>
        </p:nvCxnSpPr>
        <p:spPr>
          <a:xfrm rot="10800000">
            <a:off x="3563192" y="3194231"/>
            <a:ext cx="740147" cy="1252719"/>
          </a:xfrm>
          <a:prstGeom prst="curvedConnector3">
            <a:avLst>
              <a:gd name="adj1" fmla="val 183598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想法泡泡: 雲朵 116">
            <a:extLst>
              <a:ext uri="{FF2B5EF4-FFF2-40B4-BE49-F238E27FC236}">
                <a16:creationId xmlns:a16="http://schemas.microsoft.com/office/drawing/2014/main" id="{9BF388D9-1CEC-4074-B3DD-00AC826764AE}"/>
              </a:ext>
            </a:extLst>
          </p:cNvPr>
          <p:cNvSpPr/>
          <p:nvPr/>
        </p:nvSpPr>
        <p:spPr>
          <a:xfrm>
            <a:off x="5295507" y="2187219"/>
            <a:ext cx="1715781" cy="729524"/>
          </a:xfrm>
          <a:prstGeom prst="cloudCallout">
            <a:avLst>
              <a:gd name="adj1" fmla="val -79918"/>
              <a:gd name="adj2" fmla="val 45788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方法执行完空间即回收</a:t>
            </a:r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7C11C7C0-4143-43ED-843C-E2894EA29C68}"/>
              </a:ext>
            </a:extLst>
          </p:cNvPr>
          <p:cNvSpPr/>
          <p:nvPr/>
        </p:nvSpPr>
        <p:spPr>
          <a:xfrm>
            <a:off x="3898800" y="3002400"/>
            <a:ext cx="378961" cy="378961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5" name="接點: 弧形 124">
            <a:extLst>
              <a:ext uri="{FF2B5EF4-FFF2-40B4-BE49-F238E27FC236}">
                <a16:creationId xmlns:a16="http://schemas.microsoft.com/office/drawing/2014/main" id="{5C6C3F0E-9C67-4A9E-AC5A-F8B19E165F66}"/>
              </a:ext>
            </a:extLst>
          </p:cNvPr>
          <p:cNvCxnSpPr>
            <a:cxnSpLocks/>
            <a:stCxn id="124" idx="5"/>
          </p:cNvCxnSpPr>
          <p:nvPr/>
        </p:nvCxnSpPr>
        <p:spPr>
          <a:xfrm rot="16200000" flipH="1">
            <a:off x="4182462" y="3365664"/>
            <a:ext cx="818018" cy="738416"/>
          </a:xfrm>
          <a:prstGeom prst="curvedConnector3">
            <a:avLst>
              <a:gd name="adj1" fmla="val 33605"/>
            </a:avLst>
          </a:prstGeom>
          <a:ln w="19050">
            <a:solidFill>
              <a:srgbClr val="0000FF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52291AA8-F343-407B-83A9-ED20D2D8DBF9}"/>
              </a:ext>
            </a:extLst>
          </p:cNvPr>
          <p:cNvCxnSpPr/>
          <p:nvPr/>
        </p:nvCxnSpPr>
        <p:spPr>
          <a:xfrm flipH="1">
            <a:off x="4277761" y="4353288"/>
            <a:ext cx="359434" cy="1930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E5649467-0DBC-44A9-8918-5E6F617B1FBD}"/>
              </a:ext>
            </a:extLst>
          </p:cNvPr>
          <p:cNvSpPr txBox="1"/>
          <p:nvPr/>
        </p:nvSpPr>
        <p:spPr>
          <a:xfrm>
            <a:off x="4791624" y="4251573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67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000"/>
                            </p:stCondLst>
                            <p:childTnLst>
                              <p:par>
                                <p:cTn id="1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 animBg="1"/>
      <p:bldP spid="62" grpId="0"/>
      <p:bldP spid="63" grpId="0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79" grpId="0"/>
      <p:bldP spid="83" grpId="0"/>
      <p:bldP spid="83" grpId="1"/>
      <p:bldP spid="84" grpId="0" animBg="1"/>
      <p:bldP spid="84" grpId="1" animBg="1"/>
      <p:bldP spid="117" grpId="0" animBg="1"/>
      <p:bldP spid="117" grpId="1" animBg="1"/>
      <p:bldP spid="124" grpId="0" animBg="1"/>
      <p:bldP spid="124" grpId="1" animBg="1"/>
      <p:bldP spid="124" grpId="2" animBg="1"/>
      <p:bldP spid="1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75393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588" algn="just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类在创建对象后，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类中的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让方法执行一遍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，请问：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4013" lvl="0" indent="-354013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储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哪里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 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4013" lvl="0" indent="-354013" latinLnBrk="0" hangingPunct="0">
              <a:lnSpc>
                <a:spcPts val="2400"/>
              </a:lnSpc>
              <a:spcAft>
                <a:spcPts val="18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哪里执行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 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堆内存的对象空间内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913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栈内存中开辟一块临时的方法执行空间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967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7.5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面向对象之方法参数传递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方法参数传递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3615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changeNum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int x ){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方法执行开始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x = 10;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修改传递进来的值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方法执行最终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x; 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变量空间内的值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引用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方法执行开始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x[0] = " + x[0] 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x[0] = 10;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修改数组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的第一个位置元素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方法执行最终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x[0] = " + x[0] 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Test t = new Test();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堆内存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中开辟空间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new int[] { 1, 2, 3 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t.changeArray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方法执行完毕，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主方法中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a[0]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的值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a[0]);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}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565731"/>
            <a:ext cx="648000" cy="501891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1818000"/>
            <a:ext cx="648000" cy="14006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1444059" y="3511297"/>
            <a:ext cx="648000" cy="109727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688E2A9-B06E-4A1C-91B5-2A7182982375}"/>
              </a:ext>
            </a:extLst>
          </p:cNvPr>
          <p:cNvSpPr/>
          <p:nvPr/>
        </p:nvSpPr>
        <p:spPr>
          <a:xfrm>
            <a:off x="1444059" y="4901185"/>
            <a:ext cx="648000" cy="14006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46AE4D-4B87-4774-8E95-63843665F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9665" y="151142"/>
            <a:ext cx="7851514" cy="6558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7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7.5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面向对象之方法参数传递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798769" y="917019"/>
            <a:ext cx="10815494" cy="53580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方法参数传递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2196539" y="1525093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7136928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529254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76482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50330" y="4899920"/>
            <a:ext cx="4675960" cy="1923604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Main() 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t = new Test(); //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堆内存中开辟空间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new int[] { 1, 2, 3 };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t.changeArray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方法执行完毕，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主方法中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a[0] 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 + a[0]);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altLang="zh-TW" sz="11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changeArray</a:t>
            </a: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void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changeArray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int[] x ){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方法执行开始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x[0] = " + x[0] 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x[0] = 10; //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修改数组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的第一个位置元素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方法执行最终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x[0] = " + x[0] 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4960679" y="5352878"/>
            <a:ext cx="858105" cy="817653"/>
            <a:chOff x="4512923" y="3023975"/>
            <a:chExt cx="858105" cy="81765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512923" y="3023975"/>
              <a:ext cx="45608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Test t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5212042" y="5687597"/>
            <a:ext cx="360000" cy="360000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5818784" y="5140792"/>
            <a:ext cx="1229316" cy="7279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60B1C3-F702-4C10-9874-B89ECF9C798B}"/>
              </a:ext>
            </a:extLst>
          </p:cNvPr>
          <p:cNvSpPr txBox="1"/>
          <p:nvPr/>
        </p:nvSpPr>
        <p:spPr>
          <a:xfrm>
            <a:off x="9654535" y="2618640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9E3CBF8-EA67-43FD-9D81-C3BBDECF5F82}"/>
              </a:ext>
            </a:extLst>
          </p:cNvPr>
          <p:cNvSpPr/>
          <p:nvPr/>
        </p:nvSpPr>
        <p:spPr>
          <a:xfrm>
            <a:off x="9544084" y="2509200"/>
            <a:ext cx="464559" cy="46455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C4AD716-349D-4808-9F90-3E01CD66A182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8125277" y="2741480"/>
            <a:ext cx="1418807" cy="73221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0A2E5EC-3ACA-4B8B-A4E8-89364DC5F432}"/>
              </a:ext>
            </a:extLst>
          </p:cNvPr>
          <p:cNvCxnSpPr>
            <a:cxnSpLocks/>
            <a:endCxn id="74" idx="3"/>
          </p:cNvCxnSpPr>
          <p:nvPr/>
        </p:nvCxnSpPr>
        <p:spPr>
          <a:xfrm flipH="1">
            <a:off x="5091927" y="3466074"/>
            <a:ext cx="2256810" cy="97686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79337B-F14E-495D-8FAC-7EA4A809871D}"/>
              </a:ext>
            </a:extLst>
          </p:cNvPr>
          <p:cNvGrpSpPr/>
          <p:nvPr/>
        </p:nvGrpSpPr>
        <p:grpSpPr>
          <a:xfrm>
            <a:off x="9574668" y="4134039"/>
            <a:ext cx="1420523" cy="892097"/>
            <a:chOff x="8665010" y="4134039"/>
            <a:chExt cx="1420523" cy="89209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F659684-5915-4034-9082-9E71B5C02479}"/>
                </a:ext>
              </a:extLst>
            </p:cNvPr>
            <p:cNvGrpSpPr/>
            <p:nvPr/>
          </p:nvGrpSpPr>
          <p:grpSpPr>
            <a:xfrm>
              <a:off x="8665010" y="4134039"/>
              <a:ext cx="1420523" cy="892097"/>
              <a:chOff x="4213419" y="3010779"/>
              <a:chExt cx="1420523" cy="89209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BC507EA-FD5F-441D-BDAC-60B28BAE6257}"/>
                  </a:ext>
                </a:extLst>
              </p:cNvPr>
              <p:cNvSpPr/>
              <p:nvPr/>
            </p:nvSpPr>
            <p:spPr>
              <a:xfrm>
                <a:off x="4234455" y="3238051"/>
                <a:ext cx="1399487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24DA2B1-D6D0-487C-9766-E67C3346E7F3}"/>
                  </a:ext>
                </a:extLst>
              </p:cNvPr>
              <p:cNvSpPr txBox="1"/>
              <p:nvPr/>
            </p:nvSpPr>
            <p:spPr>
              <a:xfrm>
                <a:off x="4213419" y="3010779"/>
                <a:ext cx="9257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Test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类映射</a:t>
                </a: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DBAAF32-7349-46BC-B746-5D1EF847C8D9}"/>
                </a:ext>
              </a:extLst>
            </p:cNvPr>
            <p:cNvGrpSpPr/>
            <p:nvPr/>
          </p:nvGrpSpPr>
          <p:grpSpPr>
            <a:xfrm>
              <a:off x="8815092" y="4405970"/>
              <a:ext cx="1229504" cy="529032"/>
              <a:chOff x="8903737" y="4444082"/>
              <a:chExt cx="1229504" cy="529032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715DB75-7DD5-4E26-8B0E-E6E489C9C030}"/>
                  </a:ext>
                </a:extLst>
              </p:cNvPr>
              <p:cNvSpPr/>
              <p:nvPr/>
            </p:nvSpPr>
            <p:spPr>
              <a:xfrm>
                <a:off x="8915422" y="4660340"/>
                <a:ext cx="1155851" cy="3127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00CB0BF-9B0A-4C4A-B313-813AF0836F00}"/>
                  </a:ext>
                </a:extLst>
              </p:cNvPr>
              <p:cNvSpPr txBox="1"/>
              <p:nvPr/>
            </p:nvSpPr>
            <p:spPr>
              <a:xfrm>
                <a:off x="8903737" y="4444082"/>
                <a:ext cx="1229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changeArray</a:t>
                </a:r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B7EB2B6-E1D3-4A94-B374-ABDF3BADCFF7}"/>
              </a:ext>
            </a:extLst>
          </p:cNvPr>
          <p:cNvGrpSpPr/>
          <p:nvPr/>
        </p:nvGrpSpPr>
        <p:grpSpPr>
          <a:xfrm>
            <a:off x="4245542" y="3924000"/>
            <a:ext cx="846385" cy="820731"/>
            <a:chOff x="4524643" y="3020897"/>
            <a:chExt cx="846385" cy="820731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0FBDB0E-449F-488E-ADB0-19C4F2E5581F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1DAF798-2297-4176-AE46-EFB438A52856}"/>
                </a:ext>
              </a:extLst>
            </p:cNvPr>
            <p:cNvSpPr txBox="1"/>
            <p:nvPr/>
          </p:nvSpPr>
          <p:spPr>
            <a:xfrm>
              <a:off x="4524643" y="3020897"/>
              <a:ext cx="50174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890B2A3-F0C1-46DF-A30D-27C11EBF90C0}"/>
              </a:ext>
            </a:extLst>
          </p:cNvPr>
          <p:cNvGrpSpPr/>
          <p:nvPr/>
        </p:nvGrpSpPr>
        <p:grpSpPr>
          <a:xfrm>
            <a:off x="3150315" y="2150929"/>
            <a:ext cx="2333972" cy="1583171"/>
            <a:chOff x="4524643" y="2795715"/>
            <a:chExt cx="2333972" cy="1583171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FBD697-908D-4F68-86C5-638C6707B406}"/>
                </a:ext>
              </a:extLst>
            </p:cNvPr>
            <p:cNvSpPr/>
            <p:nvPr/>
          </p:nvSpPr>
          <p:spPr>
            <a:xfrm>
              <a:off x="4524643" y="3238051"/>
              <a:ext cx="1672139" cy="11408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7BAF11C-4736-4EA0-812B-E533A5C48080}"/>
                </a:ext>
              </a:extLst>
            </p:cNvPr>
            <p:cNvSpPr txBox="1"/>
            <p:nvPr/>
          </p:nvSpPr>
          <p:spPr>
            <a:xfrm>
              <a:off x="4524643" y="2795715"/>
              <a:ext cx="233397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调用</a:t>
              </a:r>
              <a:r>
                <a:rPr lang="en-US" altLang="zh-TW" sz="1400" b="1" dirty="0" err="1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changeArray</a:t>
              </a:r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()</a:t>
              </a: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时，</a:t>
              </a:r>
              <a:b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开辟一个方法临时执行的空间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5B63B945-2144-492D-9769-9DBE9A6E4390}"/>
              </a:ext>
            </a:extLst>
          </p:cNvPr>
          <p:cNvGrpSpPr/>
          <p:nvPr/>
        </p:nvGrpSpPr>
        <p:grpSpPr>
          <a:xfrm>
            <a:off x="3563191" y="2664000"/>
            <a:ext cx="846385" cy="832018"/>
            <a:chOff x="4524643" y="3009610"/>
            <a:chExt cx="846385" cy="832018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1AE9D3B-4A65-4C63-94CE-E5719CB968AC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6AD600B1-46B1-4160-B7A7-DB1A0CFC7CE2}"/>
                </a:ext>
              </a:extLst>
            </p:cNvPr>
            <p:cNvSpPr txBox="1"/>
            <p:nvPr/>
          </p:nvSpPr>
          <p:spPr>
            <a:xfrm>
              <a:off x="4525452" y="3009610"/>
              <a:ext cx="49532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x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029048A-354D-4788-A056-9242EA849A8D}"/>
              </a:ext>
            </a:extLst>
          </p:cNvPr>
          <p:cNvGrpSpPr/>
          <p:nvPr/>
        </p:nvGrpSpPr>
        <p:grpSpPr>
          <a:xfrm>
            <a:off x="7056499" y="4816881"/>
            <a:ext cx="1399487" cy="890710"/>
            <a:chOff x="8686046" y="4135426"/>
            <a:chExt cx="1399487" cy="890710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4B9EF18D-57CD-4B42-B939-6CF8BAFDCA61}"/>
                </a:ext>
              </a:extLst>
            </p:cNvPr>
            <p:cNvGrpSpPr/>
            <p:nvPr/>
          </p:nvGrpSpPr>
          <p:grpSpPr>
            <a:xfrm>
              <a:off x="8686046" y="4135426"/>
              <a:ext cx="1399487" cy="890710"/>
              <a:chOff x="4234455" y="3012166"/>
              <a:chExt cx="1399487" cy="89071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6818F02-BCFA-43A6-BFF5-7E64E5886E0A}"/>
                  </a:ext>
                </a:extLst>
              </p:cNvPr>
              <p:cNvSpPr/>
              <p:nvPr/>
            </p:nvSpPr>
            <p:spPr>
              <a:xfrm>
                <a:off x="4234455" y="3238051"/>
                <a:ext cx="1399487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680E656-772D-4467-858E-51A4CEF75514}"/>
                  </a:ext>
                </a:extLst>
              </p:cNvPr>
              <p:cNvSpPr txBox="1"/>
              <p:nvPr/>
            </p:nvSpPr>
            <p:spPr>
              <a:xfrm>
                <a:off x="4237742" y="3012166"/>
                <a:ext cx="12768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Test()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对象</a:t>
                </a: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0D2D401-AD92-453F-96FD-E71E23201561}"/>
                </a:ext>
              </a:extLst>
            </p:cNvPr>
            <p:cNvGrpSpPr/>
            <p:nvPr/>
          </p:nvGrpSpPr>
          <p:grpSpPr>
            <a:xfrm>
              <a:off x="8815092" y="4405970"/>
              <a:ext cx="1229504" cy="529032"/>
              <a:chOff x="8903737" y="4444082"/>
              <a:chExt cx="1229504" cy="529032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C73C18-2112-4575-987C-FD413E302514}"/>
                  </a:ext>
                </a:extLst>
              </p:cNvPr>
              <p:cNvSpPr/>
              <p:nvPr/>
            </p:nvSpPr>
            <p:spPr>
              <a:xfrm>
                <a:off x="8915422" y="4660340"/>
                <a:ext cx="1155851" cy="3127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4F508E2-706F-40EB-8A3A-1B6A4526C875}"/>
                  </a:ext>
                </a:extLst>
              </p:cNvPr>
              <p:cNvSpPr txBox="1"/>
              <p:nvPr/>
            </p:nvSpPr>
            <p:spPr>
              <a:xfrm>
                <a:off x="8903737" y="4444082"/>
                <a:ext cx="1229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changeArray</a:t>
                </a:r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AEFD121-3EFA-4043-A8CB-486CFE69F45D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8455986" y="4473488"/>
            <a:ext cx="1139718" cy="9016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F1E1967B-28D0-432E-B43C-31A99261A4AD}"/>
              </a:ext>
            </a:extLst>
          </p:cNvPr>
          <p:cNvCxnSpPr>
            <a:cxnSpLocks/>
            <a:stCxn id="88" idx="1"/>
          </p:cNvCxnSpPr>
          <p:nvPr/>
        </p:nvCxnSpPr>
        <p:spPr>
          <a:xfrm rot="10800000">
            <a:off x="4829196" y="3594682"/>
            <a:ext cx="2368035" cy="186538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F9DD8002-5DA5-4A5C-A1DA-A14A715A854D}"/>
              </a:ext>
            </a:extLst>
          </p:cNvPr>
          <p:cNvCxnSpPr>
            <a:cxnSpLocks/>
            <a:stCxn id="74" idx="1"/>
            <a:endCxn id="81" idx="1"/>
          </p:cNvCxnSpPr>
          <p:nvPr/>
        </p:nvCxnSpPr>
        <p:spPr>
          <a:xfrm rot="10800000">
            <a:off x="3563192" y="3194231"/>
            <a:ext cx="682351" cy="1248713"/>
          </a:xfrm>
          <a:prstGeom prst="curvedConnector3">
            <a:avLst>
              <a:gd name="adj1" fmla="val 210333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想法泡泡: 雲朵 116">
            <a:extLst>
              <a:ext uri="{FF2B5EF4-FFF2-40B4-BE49-F238E27FC236}">
                <a16:creationId xmlns:a16="http://schemas.microsoft.com/office/drawing/2014/main" id="{9BF388D9-1CEC-4074-B3DD-00AC826764AE}"/>
              </a:ext>
            </a:extLst>
          </p:cNvPr>
          <p:cNvSpPr/>
          <p:nvPr/>
        </p:nvSpPr>
        <p:spPr>
          <a:xfrm>
            <a:off x="5512631" y="2127574"/>
            <a:ext cx="1715781" cy="729524"/>
          </a:xfrm>
          <a:prstGeom prst="cloudCallout">
            <a:avLst>
              <a:gd name="adj1" fmla="val -89866"/>
              <a:gd name="adj2" fmla="val 55815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方法执行完空间即回收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A6319DC-5BDE-4D6D-A9FF-8C8F8056080F}"/>
              </a:ext>
            </a:extLst>
          </p:cNvPr>
          <p:cNvGrpSpPr/>
          <p:nvPr/>
        </p:nvGrpSpPr>
        <p:grpSpPr>
          <a:xfrm>
            <a:off x="7335506" y="3060000"/>
            <a:ext cx="798168" cy="1545963"/>
            <a:chOff x="7543151" y="2759709"/>
            <a:chExt cx="798168" cy="1545963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72E1C178-1492-4F28-852E-1FA1324CE9CF}"/>
                </a:ext>
              </a:extLst>
            </p:cNvPr>
            <p:cNvGrpSpPr/>
            <p:nvPr/>
          </p:nvGrpSpPr>
          <p:grpSpPr>
            <a:xfrm>
              <a:off x="7549199" y="2973759"/>
              <a:ext cx="792120" cy="1331913"/>
              <a:chOff x="7549199" y="2973759"/>
              <a:chExt cx="792120" cy="1331913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BCE6309-1C9E-4E91-A128-F40116F21A17}"/>
                  </a:ext>
                </a:extLst>
              </p:cNvPr>
              <p:cNvSpPr/>
              <p:nvPr/>
            </p:nvSpPr>
            <p:spPr>
              <a:xfrm>
                <a:off x="7561006" y="2973759"/>
                <a:ext cx="771916" cy="1331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13412233-2C83-4E52-B69B-649C050D146F}"/>
                  </a:ext>
                </a:extLst>
              </p:cNvPr>
              <p:cNvCxnSpPr/>
              <p:nvPr/>
            </p:nvCxnSpPr>
            <p:spPr>
              <a:xfrm>
                <a:off x="7549319" y="3402000"/>
                <a:ext cx="79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D77C7120-3833-4BAF-BF8A-4E6CB4A7D861}"/>
                  </a:ext>
                </a:extLst>
              </p:cNvPr>
              <p:cNvCxnSpPr/>
              <p:nvPr/>
            </p:nvCxnSpPr>
            <p:spPr>
              <a:xfrm>
                <a:off x="7549199" y="3852000"/>
                <a:ext cx="79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68A1CDD8-2EBB-4E4A-9B2B-D3ADB0CD3A48}"/>
                </a:ext>
              </a:extLst>
            </p:cNvPr>
            <p:cNvSpPr txBox="1"/>
            <p:nvPr/>
          </p:nvSpPr>
          <p:spPr>
            <a:xfrm>
              <a:off x="7543151" y="2759709"/>
              <a:ext cx="7614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new int[]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56DCFBE-2361-48FA-B6E2-7B35A4659AA5}"/>
              </a:ext>
            </a:extLst>
          </p:cNvPr>
          <p:cNvSpPr txBox="1"/>
          <p:nvPr/>
        </p:nvSpPr>
        <p:spPr>
          <a:xfrm>
            <a:off x="7527090" y="337625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3CF4BEBD-DC9D-40FB-97CD-05746943466C}"/>
              </a:ext>
            </a:extLst>
          </p:cNvPr>
          <p:cNvSpPr txBox="1"/>
          <p:nvPr/>
        </p:nvSpPr>
        <p:spPr>
          <a:xfrm>
            <a:off x="7533303" y="379800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EF397558-74F3-42FF-A2BA-DBB24B0DC1BD}"/>
              </a:ext>
            </a:extLst>
          </p:cNvPr>
          <p:cNvSpPr txBox="1"/>
          <p:nvPr/>
        </p:nvSpPr>
        <p:spPr>
          <a:xfrm>
            <a:off x="7533303" y="425998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A18A8C30-C02D-4452-AB93-72A462E9FEEA}"/>
              </a:ext>
            </a:extLst>
          </p:cNvPr>
          <p:cNvSpPr/>
          <p:nvPr/>
        </p:nvSpPr>
        <p:spPr>
          <a:xfrm>
            <a:off x="4482000" y="4231008"/>
            <a:ext cx="399142" cy="399142"/>
          </a:xfrm>
          <a:prstGeom prst="star5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星形: 五角 97">
            <a:extLst>
              <a:ext uri="{FF2B5EF4-FFF2-40B4-BE49-F238E27FC236}">
                <a16:creationId xmlns:a16="http://schemas.microsoft.com/office/drawing/2014/main" id="{CEBDA3B5-011D-42D2-9922-55CC5E9FC105}"/>
              </a:ext>
            </a:extLst>
          </p:cNvPr>
          <p:cNvSpPr/>
          <p:nvPr/>
        </p:nvSpPr>
        <p:spPr>
          <a:xfrm>
            <a:off x="3781567" y="2982727"/>
            <a:ext cx="399142" cy="399142"/>
          </a:xfrm>
          <a:prstGeom prst="star5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982B012-E103-4A2D-B6EB-44D36BCF75B8}"/>
              </a:ext>
            </a:extLst>
          </p:cNvPr>
          <p:cNvCxnSpPr/>
          <p:nvPr/>
        </p:nvCxnSpPr>
        <p:spPr>
          <a:xfrm>
            <a:off x="7416638" y="3349140"/>
            <a:ext cx="339604" cy="2808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89F0547F-E78B-4DD3-825C-20C1080B2695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4409576" y="3194230"/>
            <a:ext cx="2939161" cy="15216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88A3DEE2-1EF2-4375-B12E-F75C71B85E45}"/>
              </a:ext>
            </a:extLst>
          </p:cNvPr>
          <p:cNvSpPr txBox="1"/>
          <p:nvPr/>
        </p:nvSpPr>
        <p:spPr>
          <a:xfrm>
            <a:off x="7776000" y="3381676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47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75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750"/>
                            </p:stCondLst>
                            <p:childTnLst>
                              <p:par>
                                <p:cTn id="1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 animBg="1"/>
      <p:bldP spid="62" grpId="0"/>
      <p:bldP spid="64" grpId="0" animBg="1"/>
      <p:bldP spid="64" grpId="1" animBg="1"/>
      <p:bldP spid="117" grpId="0" animBg="1"/>
      <p:bldP spid="117" grpId="1" animBg="1"/>
      <p:bldP spid="95" grpId="0"/>
      <p:bldP spid="96" grpId="0"/>
      <p:bldP spid="97" grpId="0"/>
      <p:bldP spid="40" grpId="0" animBg="1"/>
      <p:bldP spid="98" grpId="0" animBg="1"/>
      <p:bldP spid="98" grpId="1" animBg="1"/>
      <p:bldP spid="10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7.5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面向对象之方法参数传递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方法参数传递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语言中有所谓的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形参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式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实参</a:t>
            </a:r>
            <a:r>
              <a:rPr lang="en-US" altLang="zh-TW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质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2400" b="1" u="heavy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>
              <a:spcAft>
                <a:spcPts val="1200"/>
              </a:spcAft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形参可以理解为是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方法执行时的临时变量空间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 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>
              <a:spcAft>
                <a:spcPts val="1200"/>
              </a:spcAft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实参可以理解为是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方法调用时传递进去的参数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>
              <a:spcAft>
                <a:spcPts val="1200"/>
              </a:spcAft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方法调用时会将实参的内容传递给形参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>
              <a:spcAft>
                <a:spcPts val="12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如果内容是基本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传递的是值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形参改变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实参不变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>
              <a:spcAft>
                <a:spcPts val="12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如果内容是引用类型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传递的是引用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形参改变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实参跟着改变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5C8646-E68C-4328-AF31-C8A5413E1DAF}"/>
              </a:ext>
            </a:extLst>
          </p:cNvPr>
          <p:cNvSpPr/>
          <p:nvPr/>
        </p:nvSpPr>
        <p:spPr>
          <a:xfrm>
            <a:off x="1296654" y="1440281"/>
            <a:ext cx="3613169" cy="188769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changeNum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方法执行开始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10; 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修改传递进来的值</a:t>
            </a: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方法执行最终 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" + x );</a:t>
            </a:r>
          </a:p>
          <a:p>
            <a:pPr lvl="0"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lvl="0"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　　　　　　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  <a:endParaRPr lang="zh-TW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t.changeNum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int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EBEA6A-2E90-475E-993F-D0778F2FC61E}"/>
              </a:ext>
            </a:extLst>
          </p:cNvPr>
          <p:cNvSpPr/>
          <p:nvPr/>
        </p:nvSpPr>
        <p:spPr>
          <a:xfrm>
            <a:off x="5302138" y="1440000"/>
            <a:ext cx="3960081" cy="188769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1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changeArray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 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方法执行开始 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x[0] = " + x[0] );</a:t>
            </a: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x[0] = 10; //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修改数组 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的第一个位置元素</a:t>
            </a: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方法执行最终 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x[0] = " + x[0] );</a:t>
            </a:r>
          </a:p>
          <a:p>
            <a:pPr lvl="0">
              <a:lnSpc>
                <a:spcPts val="1400"/>
              </a:lnSpc>
            </a:pP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lvl="0">
              <a:lnSpc>
                <a:spcPts val="1400"/>
              </a:lnSpc>
            </a:pP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⁝</a:t>
            </a:r>
            <a:endParaRPr lang="zh-TW" altLang="en-US" sz="1200" b="1" u="heavy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t.changeArray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int[]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lvl="0">
              <a:lnSpc>
                <a:spcPts val="1400"/>
              </a:lnSpc>
            </a:pP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⁝</a:t>
            </a:r>
            <a:endParaRPr lang="en-US" altLang="zh-TW" sz="1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ts val="1400"/>
              </a:lnSpc>
            </a:pPr>
            <a:r>
              <a:rPr lang="en-US" altLang="zh-TW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653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方法参数传递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272157"/>
            <a:ext cx="838190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eat(){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吃了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碗大米饭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en-US" altLang="zh-CN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indent="-3420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创建类的对象为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，下列调用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eat()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方法的语法，何者正确？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eating =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eating =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59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方法参数传递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272157"/>
            <a:ext cx="858676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eat(){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return("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碗大米饭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en-US" altLang="zh-CN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indent="-3420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创建类的对象为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，下列调用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eat()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方法的语法，何者正确？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eating =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eating =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0635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 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1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方法参数传递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272157"/>
            <a:ext cx="858676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eat(String eating){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吃了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碗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eating);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en-US" altLang="zh-CN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indent="-3420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创建类的对象为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，下列调用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eat()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方法的语法，何者正确？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eating =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eating =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5405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61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方法参数传递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272157"/>
            <a:ext cx="858676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eat(String </a:t>
            </a:r>
            <a:r>
              <a:rPr lang="en-US" altLang="zh-TW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eatWhat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return("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吃了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碗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eating);</a:t>
            </a:r>
          </a:p>
          <a:p>
            <a:pPr marL="266700" lvl="0" indent="-266700" latinLnBrk="0" hangingPunct="0">
              <a:lnSpc>
                <a:spcPts val="2200"/>
              </a:lnSpc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en-US" altLang="zh-CN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indent="-3420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创建类的对象为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，下列调用类中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eat()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方法的语法，何者正确？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eating =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eating =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eated.eat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大米饭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94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692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面向过程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的编程思想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解决问题的时候按照一定的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过程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流程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3888" lvl="1" algn="just" latinLnBrk="0" hangingPunct="0">
              <a:spcAft>
                <a:spcPts val="18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例：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相声小品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赵本山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钟点工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》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大象装冰箱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总共分几步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258888" lvl="1" algn="just" latinLnBrk="0" hangingPunct="0">
              <a:spcAft>
                <a:spcPts val="1800"/>
              </a:spcAft>
              <a:buSzPct val="80000"/>
              <a:defRPr/>
            </a:pP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开门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装大象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关门</a:t>
            </a:r>
          </a:p>
          <a:p>
            <a:pPr marL="630238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大段的过程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拆分成小段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，不强调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到底是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由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哪一个实体来做的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630238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以过程为本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复用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性差，易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增加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许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多冗余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面向对象初识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0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9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方法设计练习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用来交换两个数组元素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{1,2,3,4}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{5,6,7,8}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用来交换一个数组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头尾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对称元素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互换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用来寻找数组中的极值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用来找寻给定的元素是否在数组内存在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用来合并两个数组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用来将一个数组按照最大值位置拆分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成两个数组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用来去掉数组中的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用来存储给定范围内的素数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(2-100)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用来给数组元素排序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冒泡排序算法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既能升序又能降序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用来实现用户登录认证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570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10184"/>
            <a:ext cx="10487377" cy="47744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  用来交换两个数组的元素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方法本身是否需要参数及返回值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分析：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提供两个数组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要返回值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void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(int[] x, int[] y){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参数、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方式一  将两个数组内的元素对应位置互换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x.length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 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每一次一个数组中的元素跟另一个数组对应位置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int temp = x[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x[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y[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y[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temp;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设计一个方法，用来交换两个数组元素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728000"/>
            <a:ext cx="648000" cy="366380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0FB2D3B4-634D-4CC0-A9E2-20836ABC9C6A}"/>
              </a:ext>
            </a:extLst>
          </p:cNvPr>
          <p:cNvSpPr/>
          <p:nvPr/>
        </p:nvSpPr>
        <p:spPr>
          <a:xfrm>
            <a:off x="2415021" y="3348000"/>
            <a:ext cx="648000" cy="13383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92827" y="2736000"/>
            <a:ext cx="648000" cy="23074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DD5B9-F0FD-4D93-B784-E094761713F6}"/>
              </a:ext>
            </a:extLst>
          </p:cNvPr>
          <p:cNvSpPr/>
          <p:nvPr/>
        </p:nvSpPr>
        <p:spPr>
          <a:xfrm>
            <a:off x="379142" y="5160579"/>
            <a:ext cx="1018734" cy="441435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C8CFFC-C1FD-4A7F-9469-E1DD2084A363}"/>
              </a:ext>
            </a:extLst>
          </p:cNvPr>
          <p:cNvSpPr/>
          <p:nvPr/>
        </p:nvSpPr>
        <p:spPr>
          <a:xfrm>
            <a:off x="3058160" y="2844799"/>
            <a:ext cx="8653216" cy="2072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67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3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设计一个方法，用来交换两个数组元素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4"/>
            <a:ext cx="648000" cy="476734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先有两个数组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a = {1,2,3,4};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b = {5,6,7,8};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d.changeTwoArray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(a, b);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验证一下看一看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value : a){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("-----------");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value : b){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6"/>
            <a:ext cx="648000" cy="428323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2415021" y="4038592"/>
            <a:ext cx="648000" cy="5785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65166859-12F3-4E98-AD5E-96A7C67E1D5B}"/>
              </a:ext>
            </a:extLst>
          </p:cNvPr>
          <p:cNvSpPr/>
          <p:nvPr/>
        </p:nvSpPr>
        <p:spPr>
          <a:xfrm>
            <a:off x="2415021" y="5090804"/>
            <a:ext cx="648000" cy="5785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CE34C6-782B-4F27-BF23-0A76028A73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7792" y="234864"/>
            <a:ext cx="9162275" cy="644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FEECA9-F1BD-4836-89D0-55D69A115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8271" y="82585"/>
            <a:ext cx="9162274" cy="6692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1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798769" y="917019"/>
            <a:ext cx="10815494" cy="53580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2139674" y="1461584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7136928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529254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76482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83767" y="4605963"/>
            <a:ext cx="3088987" cy="2154436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>
            <a:spAutoFit/>
          </a:bodyPr>
          <a:lstStyle/>
          <a:p>
            <a:pPr>
              <a:lnSpc>
                <a:spcPts val="1200"/>
              </a:lnSpc>
              <a:spcAft>
                <a:spcPts val="300"/>
              </a:spcAft>
            </a:pP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Main() 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 d = new Demo();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{1,2,3,4};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b = {5,6,7,8};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d.changeTwoArray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 b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1200"/>
              </a:lnSpc>
              <a:spcAft>
                <a:spcPts val="300"/>
              </a:spcAft>
            </a:pPr>
            <a:r>
              <a:rPr lang="en-US" altLang="zh-TW" sz="11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x, int[] 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x.length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 ){ </a:t>
            </a:r>
            <a:endParaRPr lang="zh-TW" altLang="en-US" sz="11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temp = x[</a:t>
            </a:r>
            <a:r>
              <a:rPr lang="en-US" altLang="zh-TW" sz="1100" b="1" dirty="0" err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</a:t>
            </a:r>
            <a:r>
              <a:rPr lang="en-US" altLang="zh-TW" sz="1100" b="1" dirty="0" err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y[</a:t>
            </a:r>
            <a:r>
              <a:rPr lang="en-US" altLang="zh-TW" sz="1100" b="1" dirty="0" err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y[</a:t>
            </a:r>
            <a:r>
              <a:rPr lang="en-US" altLang="zh-TW" sz="1100" b="1" dirty="0" err="1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temp;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5096785" y="5333433"/>
            <a:ext cx="686085" cy="628077"/>
            <a:chOff x="4512923" y="3023975"/>
            <a:chExt cx="686085" cy="62807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4" y="3238052"/>
              <a:ext cx="558000" cy="41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512923" y="3023975"/>
              <a:ext cx="6860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Demo d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5274000" y="5652000"/>
            <a:ext cx="216000" cy="216000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5666506" y="5622347"/>
            <a:ext cx="1286596" cy="1321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0A2E5EC-3ACA-4B8B-A4E8-89364DC5F432}"/>
              </a:ext>
            </a:extLst>
          </p:cNvPr>
          <p:cNvCxnSpPr>
            <a:cxnSpLocks/>
            <a:endCxn id="74" idx="3"/>
          </p:cNvCxnSpPr>
          <p:nvPr/>
        </p:nvCxnSpPr>
        <p:spPr>
          <a:xfrm flipH="1">
            <a:off x="5675283" y="2448066"/>
            <a:ext cx="1746755" cy="1224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79337B-F14E-495D-8FAC-7EA4A809871D}"/>
              </a:ext>
            </a:extLst>
          </p:cNvPr>
          <p:cNvGrpSpPr/>
          <p:nvPr/>
        </p:nvGrpSpPr>
        <p:grpSpPr>
          <a:xfrm>
            <a:off x="9574668" y="4068000"/>
            <a:ext cx="1640696" cy="902635"/>
            <a:chOff x="8665010" y="4068000"/>
            <a:chExt cx="1640696" cy="902635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F659684-5915-4034-9082-9E71B5C02479}"/>
                </a:ext>
              </a:extLst>
            </p:cNvPr>
            <p:cNvGrpSpPr/>
            <p:nvPr/>
          </p:nvGrpSpPr>
          <p:grpSpPr>
            <a:xfrm>
              <a:off x="8665010" y="4068000"/>
              <a:ext cx="1640696" cy="902635"/>
              <a:chOff x="4213419" y="2944740"/>
              <a:chExt cx="1640696" cy="902635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BC507EA-FD5F-441D-BDAC-60B28BAE6257}"/>
                  </a:ext>
                </a:extLst>
              </p:cNvPr>
              <p:cNvSpPr/>
              <p:nvPr/>
            </p:nvSpPr>
            <p:spPr>
              <a:xfrm>
                <a:off x="4234115" y="3182550"/>
                <a:ext cx="1620000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24DA2B1-D6D0-487C-9766-E67C3346E7F3}"/>
                  </a:ext>
                </a:extLst>
              </p:cNvPr>
              <p:cNvSpPr txBox="1"/>
              <p:nvPr/>
            </p:nvSpPr>
            <p:spPr>
              <a:xfrm>
                <a:off x="4213419" y="2944740"/>
                <a:ext cx="11092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Demo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类映射</a:t>
                </a: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DBAAF32-7349-46BC-B746-5D1EF847C8D9}"/>
                </a:ext>
              </a:extLst>
            </p:cNvPr>
            <p:cNvGrpSpPr/>
            <p:nvPr/>
          </p:nvGrpSpPr>
          <p:grpSpPr>
            <a:xfrm>
              <a:off x="8826776" y="4405970"/>
              <a:ext cx="1382118" cy="486258"/>
              <a:chOff x="8915421" y="4444082"/>
              <a:chExt cx="1382118" cy="48625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715DB75-7DD5-4E26-8B0E-E6E489C9C030}"/>
                  </a:ext>
                </a:extLst>
              </p:cNvPr>
              <p:cNvSpPr/>
              <p:nvPr/>
            </p:nvSpPr>
            <p:spPr>
              <a:xfrm>
                <a:off x="8915421" y="4660340"/>
                <a:ext cx="1368000" cy="27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00CB0BF-9B0A-4C4A-B313-813AF0836F00}"/>
                  </a:ext>
                </a:extLst>
              </p:cNvPr>
              <p:cNvSpPr txBox="1"/>
              <p:nvPr/>
            </p:nvSpPr>
            <p:spPr>
              <a:xfrm>
                <a:off x="8934987" y="4444082"/>
                <a:ext cx="13625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2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changeTwoArray</a:t>
                </a:r>
                <a:r>
                  <a:rPr lang="en-US" altLang="zh-TW" sz="1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B7EB2B6-E1D3-4A94-B374-ABDF3BADCFF7}"/>
              </a:ext>
            </a:extLst>
          </p:cNvPr>
          <p:cNvGrpSpPr/>
          <p:nvPr/>
        </p:nvGrpSpPr>
        <p:grpSpPr>
          <a:xfrm>
            <a:off x="5117283" y="3248867"/>
            <a:ext cx="558000" cy="631155"/>
            <a:chOff x="4524643" y="3020897"/>
            <a:chExt cx="558000" cy="631155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0FBDB0E-449F-488E-ADB0-19C4F2E5581F}"/>
                </a:ext>
              </a:extLst>
            </p:cNvPr>
            <p:cNvSpPr/>
            <p:nvPr/>
          </p:nvSpPr>
          <p:spPr>
            <a:xfrm>
              <a:off x="4524643" y="3238052"/>
              <a:ext cx="558000" cy="41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1DAF798-2297-4176-AE46-EFB438A52856}"/>
                </a:ext>
              </a:extLst>
            </p:cNvPr>
            <p:cNvSpPr txBox="1"/>
            <p:nvPr/>
          </p:nvSpPr>
          <p:spPr>
            <a:xfrm>
              <a:off x="4524643" y="3020897"/>
              <a:ext cx="50174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890B2A3-F0C1-46DF-A30D-27C11EBF90C0}"/>
              </a:ext>
            </a:extLst>
          </p:cNvPr>
          <p:cNvGrpSpPr/>
          <p:nvPr/>
        </p:nvGrpSpPr>
        <p:grpSpPr>
          <a:xfrm>
            <a:off x="2595731" y="2150929"/>
            <a:ext cx="2426393" cy="2287356"/>
            <a:chOff x="4077448" y="2795715"/>
            <a:chExt cx="2336184" cy="2287356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FBD697-908D-4F68-86C5-638C6707B406}"/>
                </a:ext>
              </a:extLst>
            </p:cNvPr>
            <p:cNvSpPr/>
            <p:nvPr/>
          </p:nvSpPr>
          <p:spPr>
            <a:xfrm>
              <a:off x="4077448" y="3238051"/>
              <a:ext cx="2119334" cy="18450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7BAF11C-4736-4EA0-812B-E533A5C48080}"/>
                </a:ext>
              </a:extLst>
            </p:cNvPr>
            <p:cNvSpPr txBox="1"/>
            <p:nvPr/>
          </p:nvSpPr>
          <p:spPr>
            <a:xfrm>
              <a:off x="4079660" y="2795715"/>
              <a:ext cx="233397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调用</a:t>
              </a:r>
              <a:r>
                <a:rPr lang="en-US" altLang="zh-TW" sz="1400" b="1" dirty="0" err="1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changeTwoArray</a:t>
              </a:r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()</a:t>
              </a: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时，</a:t>
              </a:r>
              <a:b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开辟一个方法临时执行的空间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5B63B945-2144-492D-9769-9DBE9A6E4390}"/>
              </a:ext>
            </a:extLst>
          </p:cNvPr>
          <p:cNvGrpSpPr/>
          <p:nvPr/>
        </p:nvGrpSpPr>
        <p:grpSpPr>
          <a:xfrm>
            <a:off x="3562762" y="2664629"/>
            <a:ext cx="556231" cy="641761"/>
            <a:chOff x="4524644" y="3009610"/>
            <a:chExt cx="556231" cy="641761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1AE9D3B-4A65-4C63-94CE-E5719CB968AC}"/>
                </a:ext>
              </a:extLst>
            </p:cNvPr>
            <p:cNvSpPr/>
            <p:nvPr/>
          </p:nvSpPr>
          <p:spPr>
            <a:xfrm>
              <a:off x="4524644" y="3238052"/>
              <a:ext cx="556231" cy="4133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6AD600B1-46B1-4160-B7A7-DB1A0CFC7CE2}"/>
                </a:ext>
              </a:extLst>
            </p:cNvPr>
            <p:cNvSpPr txBox="1"/>
            <p:nvPr/>
          </p:nvSpPr>
          <p:spPr>
            <a:xfrm>
              <a:off x="4525452" y="3009610"/>
              <a:ext cx="49532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x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029048A-354D-4788-A056-9242EA849A8D}"/>
              </a:ext>
            </a:extLst>
          </p:cNvPr>
          <p:cNvGrpSpPr/>
          <p:nvPr/>
        </p:nvGrpSpPr>
        <p:grpSpPr>
          <a:xfrm>
            <a:off x="6953102" y="5351803"/>
            <a:ext cx="1620000" cy="841426"/>
            <a:chOff x="8686045" y="4135426"/>
            <a:chExt cx="1620000" cy="890710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4B9EF18D-57CD-4B42-B939-6CF8BAFDCA61}"/>
                </a:ext>
              </a:extLst>
            </p:cNvPr>
            <p:cNvGrpSpPr/>
            <p:nvPr/>
          </p:nvGrpSpPr>
          <p:grpSpPr>
            <a:xfrm>
              <a:off x="8686045" y="4135426"/>
              <a:ext cx="1620000" cy="890710"/>
              <a:chOff x="4234454" y="3012166"/>
              <a:chExt cx="1620000" cy="89071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6818F02-BCFA-43A6-BFF5-7E64E5886E0A}"/>
                  </a:ext>
                </a:extLst>
              </p:cNvPr>
              <p:cNvSpPr/>
              <p:nvPr/>
            </p:nvSpPr>
            <p:spPr>
              <a:xfrm>
                <a:off x="4234454" y="3238051"/>
                <a:ext cx="1620000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680E656-772D-4467-858E-51A4CEF75514}"/>
                  </a:ext>
                </a:extLst>
              </p:cNvPr>
              <p:cNvSpPr txBox="1"/>
              <p:nvPr/>
            </p:nvSpPr>
            <p:spPr>
              <a:xfrm>
                <a:off x="4237742" y="3012166"/>
                <a:ext cx="14603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Demo()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对象</a:t>
                </a: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0D2D401-AD92-453F-96FD-E71E23201561}"/>
                </a:ext>
              </a:extLst>
            </p:cNvPr>
            <p:cNvGrpSpPr/>
            <p:nvPr/>
          </p:nvGrpSpPr>
          <p:grpSpPr>
            <a:xfrm>
              <a:off x="8826776" y="4405970"/>
              <a:ext cx="1371026" cy="486258"/>
              <a:chOff x="8915421" y="4444082"/>
              <a:chExt cx="1371026" cy="486258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C73C18-2112-4575-987C-FD413E302514}"/>
                  </a:ext>
                </a:extLst>
              </p:cNvPr>
              <p:cNvSpPr/>
              <p:nvPr/>
            </p:nvSpPr>
            <p:spPr>
              <a:xfrm>
                <a:off x="8915421" y="4660340"/>
                <a:ext cx="1368000" cy="27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4F508E2-706F-40EB-8A3A-1B6A4526C875}"/>
                  </a:ext>
                </a:extLst>
              </p:cNvPr>
              <p:cNvSpPr txBox="1"/>
              <p:nvPr/>
            </p:nvSpPr>
            <p:spPr>
              <a:xfrm>
                <a:off x="8923895" y="4444082"/>
                <a:ext cx="13625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2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changeTwoArray</a:t>
                </a:r>
                <a:r>
                  <a:rPr lang="en-US" altLang="zh-TW" sz="1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AEFD121-3EFA-4043-A8CB-486CFE69F45D}"/>
              </a:ext>
            </a:extLst>
          </p:cNvPr>
          <p:cNvCxnSpPr>
            <a:cxnSpLocks/>
            <a:stCxn id="57" idx="1"/>
            <a:endCxn id="90" idx="3"/>
          </p:cNvCxnSpPr>
          <p:nvPr/>
        </p:nvCxnSpPr>
        <p:spPr>
          <a:xfrm flipH="1">
            <a:off x="8573102" y="4638223"/>
            <a:ext cx="1022262" cy="124098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F1E1967B-28D0-432E-B43C-31A99261A4AD}"/>
              </a:ext>
            </a:extLst>
          </p:cNvPr>
          <p:cNvCxnSpPr>
            <a:cxnSpLocks/>
            <a:stCxn id="88" idx="1"/>
          </p:cNvCxnSpPr>
          <p:nvPr/>
        </p:nvCxnSpPr>
        <p:spPr>
          <a:xfrm rot="10800000">
            <a:off x="4790381" y="4087022"/>
            <a:ext cx="2303453" cy="185217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F9DD8002-5DA5-4A5C-A1DA-A14A715A854D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4106205" y="3218464"/>
            <a:ext cx="1011079" cy="4545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想法泡泡: 雲朵 116">
            <a:extLst>
              <a:ext uri="{FF2B5EF4-FFF2-40B4-BE49-F238E27FC236}">
                <a16:creationId xmlns:a16="http://schemas.microsoft.com/office/drawing/2014/main" id="{9BF388D9-1CEC-4074-B3DD-00AC826764AE}"/>
              </a:ext>
            </a:extLst>
          </p:cNvPr>
          <p:cNvSpPr/>
          <p:nvPr/>
        </p:nvSpPr>
        <p:spPr>
          <a:xfrm>
            <a:off x="5235126" y="1782746"/>
            <a:ext cx="1715781" cy="729524"/>
          </a:xfrm>
          <a:prstGeom prst="cloudCallout">
            <a:avLst>
              <a:gd name="adj1" fmla="val -75585"/>
              <a:gd name="adj2" fmla="val 80075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方法执行完空间即回收</a:t>
            </a: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56DCFBE-2361-48FA-B6E2-7B35A4659AA5}"/>
              </a:ext>
            </a:extLst>
          </p:cNvPr>
          <p:cNvSpPr txBox="1"/>
          <p:nvPr/>
        </p:nvSpPr>
        <p:spPr>
          <a:xfrm>
            <a:off x="7546470" y="233864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3CF4BEBD-DC9D-40FB-97CD-05746943466C}"/>
              </a:ext>
            </a:extLst>
          </p:cNvPr>
          <p:cNvSpPr txBox="1"/>
          <p:nvPr/>
        </p:nvSpPr>
        <p:spPr>
          <a:xfrm>
            <a:off x="7546470" y="266264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EF397558-74F3-42FF-A2BA-DBB24B0DC1BD}"/>
              </a:ext>
            </a:extLst>
          </p:cNvPr>
          <p:cNvSpPr txBox="1"/>
          <p:nvPr/>
        </p:nvSpPr>
        <p:spPr>
          <a:xfrm>
            <a:off x="7546470" y="297224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A18A8C30-C02D-4452-AB93-72A462E9FEEA}"/>
              </a:ext>
            </a:extLst>
          </p:cNvPr>
          <p:cNvSpPr/>
          <p:nvPr/>
        </p:nvSpPr>
        <p:spPr>
          <a:xfrm>
            <a:off x="5274000" y="3564000"/>
            <a:ext cx="216000" cy="216000"/>
          </a:xfrm>
          <a:prstGeom prst="star5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星形: 五角 97">
            <a:extLst>
              <a:ext uri="{FF2B5EF4-FFF2-40B4-BE49-F238E27FC236}">
                <a16:creationId xmlns:a16="http://schemas.microsoft.com/office/drawing/2014/main" id="{CEBDA3B5-011D-42D2-9922-55CC5E9FC105}"/>
              </a:ext>
            </a:extLst>
          </p:cNvPr>
          <p:cNvSpPr/>
          <p:nvPr/>
        </p:nvSpPr>
        <p:spPr>
          <a:xfrm>
            <a:off x="3744000" y="2988000"/>
            <a:ext cx="216000" cy="216000"/>
          </a:xfrm>
          <a:prstGeom prst="star5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89F0547F-E78B-4DD3-825C-20C1080B269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4118993" y="2437295"/>
            <a:ext cx="3303045" cy="6624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">
            <a:extLst>
              <a:ext uri="{FF2B5EF4-FFF2-40B4-BE49-F238E27FC236}">
                <a16:creationId xmlns:a16="http://schemas.microsoft.com/office/drawing/2014/main" id="{0E79BC66-A4BA-49BA-A91E-30058049FA4C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设计一个方法，用来交换两个数组元素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0BCDB1F-2E49-432E-BBC2-B39CCE7AAB86}"/>
              </a:ext>
            </a:extLst>
          </p:cNvPr>
          <p:cNvGrpSpPr/>
          <p:nvPr/>
        </p:nvGrpSpPr>
        <p:grpSpPr>
          <a:xfrm>
            <a:off x="7406453" y="2071102"/>
            <a:ext cx="798168" cy="1545963"/>
            <a:chOff x="8026887" y="2158860"/>
            <a:chExt cx="798168" cy="1545963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0A6319DC-5BDE-4D6D-A9FF-8C8F8056080F}"/>
                </a:ext>
              </a:extLst>
            </p:cNvPr>
            <p:cNvGrpSpPr/>
            <p:nvPr/>
          </p:nvGrpSpPr>
          <p:grpSpPr>
            <a:xfrm>
              <a:off x="8026887" y="2158860"/>
              <a:ext cx="798168" cy="1545963"/>
              <a:chOff x="7543151" y="2759709"/>
              <a:chExt cx="798168" cy="1545963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72E1C178-1492-4F28-852E-1FA1324CE9CF}"/>
                  </a:ext>
                </a:extLst>
              </p:cNvPr>
              <p:cNvGrpSpPr/>
              <p:nvPr/>
            </p:nvGrpSpPr>
            <p:grpSpPr>
              <a:xfrm>
                <a:off x="7549199" y="2973759"/>
                <a:ext cx="792120" cy="1331913"/>
                <a:chOff x="7549199" y="2973759"/>
                <a:chExt cx="792120" cy="1331913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2BCE6309-1C9E-4E91-A128-F40116F21A17}"/>
                    </a:ext>
                  </a:extLst>
                </p:cNvPr>
                <p:cNvSpPr/>
                <p:nvPr/>
              </p:nvSpPr>
              <p:spPr>
                <a:xfrm>
                  <a:off x="7561006" y="2973759"/>
                  <a:ext cx="771916" cy="133191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13412233-2C83-4E52-B69B-649C050D146F}"/>
                    </a:ext>
                  </a:extLst>
                </p:cNvPr>
                <p:cNvCxnSpPr/>
                <p:nvPr/>
              </p:nvCxnSpPr>
              <p:spPr>
                <a:xfrm>
                  <a:off x="7549319" y="3300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D77C7120-3833-4BAF-BF8A-4E6CB4A7D861}"/>
                    </a:ext>
                  </a:extLst>
                </p:cNvPr>
                <p:cNvCxnSpPr/>
                <p:nvPr/>
              </p:nvCxnSpPr>
              <p:spPr>
                <a:xfrm>
                  <a:off x="7549199" y="3624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8A1CDD8-2EBB-4E4A-9B2B-D3ADB0CD3A48}"/>
                  </a:ext>
                </a:extLst>
              </p:cNvPr>
              <p:cNvSpPr txBox="1"/>
              <p:nvPr/>
            </p:nvSpPr>
            <p:spPr>
              <a:xfrm>
                <a:off x="7543151" y="2759709"/>
                <a:ext cx="7614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int[]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831FB385-DF82-4818-9B58-30C6E32CD5F9}"/>
                </a:ext>
              </a:extLst>
            </p:cNvPr>
            <p:cNvCxnSpPr/>
            <p:nvPr/>
          </p:nvCxnSpPr>
          <p:spPr>
            <a:xfrm>
              <a:off x="8031600" y="3348000"/>
              <a:ext cx="79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F9E44493-A147-423E-9321-904303AB5E46}"/>
              </a:ext>
            </a:extLst>
          </p:cNvPr>
          <p:cNvSpPr txBox="1"/>
          <p:nvPr/>
        </p:nvSpPr>
        <p:spPr>
          <a:xfrm>
            <a:off x="7546470" y="333324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32FAF6CF-AC05-4881-B70B-577ACD2DFDC8}"/>
              </a:ext>
            </a:extLst>
          </p:cNvPr>
          <p:cNvGrpSpPr/>
          <p:nvPr/>
        </p:nvGrpSpPr>
        <p:grpSpPr>
          <a:xfrm>
            <a:off x="5117283" y="4308162"/>
            <a:ext cx="558000" cy="631155"/>
            <a:chOff x="4524643" y="3020897"/>
            <a:chExt cx="558000" cy="63115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0295B4B-55BA-4A5D-A5E8-1E6DD35645F6}"/>
                </a:ext>
              </a:extLst>
            </p:cNvPr>
            <p:cNvSpPr/>
            <p:nvPr/>
          </p:nvSpPr>
          <p:spPr>
            <a:xfrm>
              <a:off x="4524643" y="3238052"/>
              <a:ext cx="558000" cy="41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7E696C7B-7577-4FC8-A638-251275F348C4}"/>
                </a:ext>
              </a:extLst>
            </p:cNvPr>
            <p:cNvSpPr txBox="1"/>
            <p:nvPr/>
          </p:nvSpPr>
          <p:spPr>
            <a:xfrm>
              <a:off x="4524643" y="3020897"/>
              <a:ext cx="51616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b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C3947780-B38B-4E60-8C0F-D94F26D39CC5}"/>
              </a:ext>
            </a:extLst>
          </p:cNvPr>
          <p:cNvGrpSpPr/>
          <p:nvPr/>
        </p:nvGrpSpPr>
        <p:grpSpPr>
          <a:xfrm>
            <a:off x="3578340" y="3465195"/>
            <a:ext cx="558000" cy="642442"/>
            <a:chOff x="4524644" y="3009610"/>
            <a:chExt cx="558000" cy="64244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4CF1736-E94D-48F2-B64C-2AE3F6059AB6}"/>
                </a:ext>
              </a:extLst>
            </p:cNvPr>
            <p:cNvSpPr/>
            <p:nvPr/>
          </p:nvSpPr>
          <p:spPr>
            <a:xfrm>
              <a:off x="4524644" y="3238052"/>
              <a:ext cx="558000" cy="41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3C767097-4290-47A5-A4B7-3820E5057AE0}"/>
                </a:ext>
              </a:extLst>
            </p:cNvPr>
            <p:cNvSpPr txBox="1"/>
            <p:nvPr/>
          </p:nvSpPr>
          <p:spPr>
            <a:xfrm>
              <a:off x="4525452" y="3009610"/>
              <a:ext cx="4985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y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2E4669B6-62C7-4276-B238-01620155FA50}"/>
              </a:ext>
            </a:extLst>
          </p:cNvPr>
          <p:cNvSpPr txBox="1"/>
          <p:nvPr/>
        </p:nvSpPr>
        <p:spPr>
          <a:xfrm>
            <a:off x="7551035" y="395072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1127BA8F-8718-4C9F-BEC5-BBA8F6E25281}"/>
              </a:ext>
            </a:extLst>
          </p:cNvPr>
          <p:cNvSpPr txBox="1"/>
          <p:nvPr/>
        </p:nvSpPr>
        <p:spPr>
          <a:xfrm>
            <a:off x="7551035" y="427472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CB52AB01-BA11-48A0-A166-E6AE7CCDD4FF}"/>
              </a:ext>
            </a:extLst>
          </p:cNvPr>
          <p:cNvSpPr txBox="1"/>
          <p:nvPr/>
        </p:nvSpPr>
        <p:spPr>
          <a:xfrm>
            <a:off x="7551035" y="458432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3D0DB6FC-0879-49D5-9411-C35FDFF6D5F2}"/>
              </a:ext>
            </a:extLst>
          </p:cNvPr>
          <p:cNvGrpSpPr/>
          <p:nvPr/>
        </p:nvGrpSpPr>
        <p:grpSpPr>
          <a:xfrm>
            <a:off x="7411018" y="3683186"/>
            <a:ext cx="798168" cy="1545963"/>
            <a:chOff x="8026887" y="2158860"/>
            <a:chExt cx="798168" cy="1545963"/>
          </a:xfrm>
        </p:grpSpPr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0B890937-8E7D-4EB9-A2E1-974FE54FAE1B}"/>
                </a:ext>
              </a:extLst>
            </p:cNvPr>
            <p:cNvGrpSpPr/>
            <p:nvPr/>
          </p:nvGrpSpPr>
          <p:grpSpPr>
            <a:xfrm>
              <a:off x="8026887" y="2158860"/>
              <a:ext cx="798168" cy="1545963"/>
              <a:chOff x="7543151" y="2759709"/>
              <a:chExt cx="798168" cy="1545963"/>
            </a:xfrm>
          </p:grpSpPr>
          <p:grpSp>
            <p:nvGrpSpPr>
              <p:cNvPr id="127" name="群組 126">
                <a:extLst>
                  <a:ext uri="{FF2B5EF4-FFF2-40B4-BE49-F238E27FC236}">
                    <a16:creationId xmlns:a16="http://schemas.microsoft.com/office/drawing/2014/main" id="{B4DEF340-EEAA-4A90-B521-39C22546BC55}"/>
                  </a:ext>
                </a:extLst>
              </p:cNvPr>
              <p:cNvGrpSpPr/>
              <p:nvPr/>
            </p:nvGrpSpPr>
            <p:grpSpPr>
              <a:xfrm>
                <a:off x="7549199" y="2973759"/>
                <a:ext cx="792120" cy="1331913"/>
                <a:chOff x="7549199" y="2973759"/>
                <a:chExt cx="792120" cy="1331913"/>
              </a:xfrm>
            </p:grpSpPr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1D722A80-0D18-4757-A818-74031F57ACBF}"/>
                    </a:ext>
                  </a:extLst>
                </p:cNvPr>
                <p:cNvSpPr/>
                <p:nvPr/>
              </p:nvSpPr>
              <p:spPr>
                <a:xfrm>
                  <a:off x="7561006" y="2973759"/>
                  <a:ext cx="771916" cy="133191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30" name="直線接點 129">
                  <a:extLst>
                    <a:ext uri="{FF2B5EF4-FFF2-40B4-BE49-F238E27FC236}">
                      <a16:creationId xmlns:a16="http://schemas.microsoft.com/office/drawing/2014/main" id="{C6B78DF6-85DE-4BD0-A05F-49491A366BD5}"/>
                    </a:ext>
                  </a:extLst>
                </p:cNvPr>
                <p:cNvCxnSpPr/>
                <p:nvPr/>
              </p:nvCxnSpPr>
              <p:spPr>
                <a:xfrm>
                  <a:off x="7549319" y="3300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線接點 130">
                  <a:extLst>
                    <a:ext uri="{FF2B5EF4-FFF2-40B4-BE49-F238E27FC236}">
                      <a16:creationId xmlns:a16="http://schemas.microsoft.com/office/drawing/2014/main" id="{5E43FF8C-3A27-4C4D-8D64-283027B2B8D3}"/>
                    </a:ext>
                  </a:extLst>
                </p:cNvPr>
                <p:cNvCxnSpPr/>
                <p:nvPr/>
              </p:nvCxnSpPr>
              <p:spPr>
                <a:xfrm>
                  <a:off x="7549199" y="3624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36291398-C15C-4401-BBF3-D5610A50CC5D}"/>
                  </a:ext>
                </a:extLst>
              </p:cNvPr>
              <p:cNvSpPr txBox="1"/>
              <p:nvPr/>
            </p:nvSpPr>
            <p:spPr>
              <a:xfrm>
                <a:off x="7543151" y="2759709"/>
                <a:ext cx="7614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int[]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4E3598D-5039-4C2A-BCE7-6B02CB5C2CC4}"/>
                </a:ext>
              </a:extLst>
            </p:cNvPr>
            <p:cNvCxnSpPr/>
            <p:nvPr/>
          </p:nvCxnSpPr>
          <p:spPr>
            <a:xfrm>
              <a:off x="8031600" y="3348000"/>
              <a:ext cx="79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EF7295BC-848D-43EC-AC08-A80B84F53610}"/>
              </a:ext>
            </a:extLst>
          </p:cNvPr>
          <p:cNvSpPr txBox="1"/>
          <p:nvPr/>
        </p:nvSpPr>
        <p:spPr>
          <a:xfrm>
            <a:off x="7551035" y="494532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2ED36634-D1AF-4528-A7AB-D2A17B6ABD81}"/>
              </a:ext>
            </a:extLst>
          </p:cNvPr>
          <p:cNvCxnSpPr>
            <a:cxnSpLocks/>
            <a:endCxn id="109" idx="3"/>
          </p:cNvCxnSpPr>
          <p:nvPr/>
        </p:nvCxnSpPr>
        <p:spPr>
          <a:xfrm flipH="1">
            <a:off x="5675283" y="4070070"/>
            <a:ext cx="1747186" cy="6622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星形: 六角 36">
            <a:extLst>
              <a:ext uri="{FF2B5EF4-FFF2-40B4-BE49-F238E27FC236}">
                <a16:creationId xmlns:a16="http://schemas.microsoft.com/office/drawing/2014/main" id="{64CA6112-BF0C-496C-A8B7-BBDBB0F28F20}"/>
              </a:ext>
            </a:extLst>
          </p:cNvPr>
          <p:cNvSpPr/>
          <p:nvPr/>
        </p:nvSpPr>
        <p:spPr>
          <a:xfrm>
            <a:off x="5274000" y="4626000"/>
            <a:ext cx="216000" cy="216000"/>
          </a:xfrm>
          <a:prstGeom prst="star6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" name="接點: 弧形 101">
            <a:extLst>
              <a:ext uri="{FF2B5EF4-FFF2-40B4-BE49-F238E27FC236}">
                <a16:creationId xmlns:a16="http://schemas.microsoft.com/office/drawing/2014/main" id="{DAEAA989-B2E5-4FC9-8DC9-093AA1E9319F}"/>
              </a:ext>
            </a:extLst>
          </p:cNvPr>
          <p:cNvCxnSpPr>
            <a:cxnSpLocks/>
            <a:stCxn id="109" idx="1"/>
          </p:cNvCxnSpPr>
          <p:nvPr/>
        </p:nvCxnSpPr>
        <p:spPr>
          <a:xfrm rot="10800000">
            <a:off x="4132793" y="4049615"/>
            <a:ext cx="984490" cy="6827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58674E5F-D1D6-4491-8B67-4C6F1260F7CF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4136340" y="3900637"/>
            <a:ext cx="3299270" cy="14205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星形: 六角 132">
            <a:extLst>
              <a:ext uri="{FF2B5EF4-FFF2-40B4-BE49-F238E27FC236}">
                <a16:creationId xmlns:a16="http://schemas.microsoft.com/office/drawing/2014/main" id="{8C975145-30B1-4F9E-8699-7A8F9E624104}"/>
              </a:ext>
            </a:extLst>
          </p:cNvPr>
          <p:cNvSpPr/>
          <p:nvPr/>
        </p:nvSpPr>
        <p:spPr>
          <a:xfrm>
            <a:off x="3744000" y="3798000"/>
            <a:ext cx="216000" cy="216000"/>
          </a:xfrm>
          <a:prstGeom prst="star6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7135EFBF-EEF6-4821-9540-1ACFADF12C9A}"/>
              </a:ext>
            </a:extLst>
          </p:cNvPr>
          <p:cNvGrpSpPr/>
          <p:nvPr/>
        </p:nvGrpSpPr>
        <p:grpSpPr>
          <a:xfrm>
            <a:off x="2742592" y="3258893"/>
            <a:ext cx="634875" cy="449334"/>
            <a:chOff x="4524644" y="3042329"/>
            <a:chExt cx="634875" cy="462513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4ABF7E7-775F-4B23-AC01-8D81B65AF466}"/>
                </a:ext>
              </a:extLst>
            </p:cNvPr>
            <p:cNvSpPr/>
            <p:nvPr/>
          </p:nvSpPr>
          <p:spPr>
            <a:xfrm>
              <a:off x="4524644" y="3238052"/>
              <a:ext cx="634875" cy="26679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526ED6CC-743B-49D9-9FA8-F58FD06157DF}"/>
                </a:ext>
              </a:extLst>
            </p:cNvPr>
            <p:cNvSpPr txBox="1"/>
            <p:nvPr/>
          </p:nvSpPr>
          <p:spPr>
            <a:xfrm>
              <a:off x="4525452" y="3042329"/>
              <a:ext cx="627095" cy="19008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200" b="1" dirty="0">
                  <a:solidFill>
                    <a:srgbClr val="00B05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 temp</a:t>
              </a:r>
              <a:endParaRPr lang="zh-TW" altLang="en-US" sz="12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13" name="弧形 112">
            <a:extLst>
              <a:ext uri="{FF2B5EF4-FFF2-40B4-BE49-F238E27FC236}">
                <a16:creationId xmlns:a16="http://schemas.microsoft.com/office/drawing/2014/main" id="{3E21FC85-965C-4AA3-9D92-DD93388BFC49}"/>
              </a:ext>
            </a:extLst>
          </p:cNvPr>
          <p:cNvSpPr/>
          <p:nvPr/>
        </p:nvSpPr>
        <p:spPr>
          <a:xfrm>
            <a:off x="7745695" y="2423484"/>
            <a:ext cx="790316" cy="1668108"/>
          </a:xfrm>
          <a:prstGeom prst="arc">
            <a:avLst>
              <a:gd name="adj1" fmla="val 16438247"/>
              <a:gd name="adj2" fmla="val 5192748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弧形 136">
            <a:extLst>
              <a:ext uri="{FF2B5EF4-FFF2-40B4-BE49-F238E27FC236}">
                <a16:creationId xmlns:a16="http://schemas.microsoft.com/office/drawing/2014/main" id="{8AB3102C-67F9-4819-99C2-FE36E18C1AFC}"/>
              </a:ext>
            </a:extLst>
          </p:cNvPr>
          <p:cNvSpPr/>
          <p:nvPr/>
        </p:nvSpPr>
        <p:spPr>
          <a:xfrm>
            <a:off x="7714209" y="2770829"/>
            <a:ext cx="882460" cy="1653176"/>
          </a:xfrm>
          <a:prstGeom prst="arc">
            <a:avLst>
              <a:gd name="adj1" fmla="val 16438247"/>
              <a:gd name="adj2" fmla="val 5192748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弧形 137">
            <a:extLst>
              <a:ext uri="{FF2B5EF4-FFF2-40B4-BE49-F238E27FC236}">
                <a16:creationId xmlns:a16="http://schemas.microsoft.com/office/drawing/2014/main" id="{4D6B4FCC-DC02-4D90-B519-14A0F0A563F6}"/>
              </a:ext>
            </a:extLst>
          </p:cNvPr>
          <p:cNvSpPr/>
          <p:nvPr/>
        </p:nvSpPr>
        <p:spPr>
          <a:xfrm>
            <a:off x="7543854" y="3076252"/>
            <a:ext cx="1185288" cy="1668108"/>
          </a:xfrm>
          <a:prstGeom prst="arc">
            <a:avLst>
              <a:gd name="adj1" fmla="val 16438247"/>
              <a:gd name="adj2" fmla="val 5192748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弧形 138">
            <a:extLst>
              <a:ext uri="{FF2B5EF4-FFF2-40B4-BE49-F238E27FC236}">
                <a16:creationId xmlns:a16="http://schemas.microsoft.com/office/drawing/2014/main" id="{00CC21BF-BDD2-4DBA-9A0C-7EC8CBE30D73}"/>
              </a:ext>
            </a:extLst>
          </p:cNvPr>
          <p:cNvSpPr/>
          <p:nvPr/>
        </p:nvSpPr>
        <p:spPr>
          <a:xfrm>
            <a:off x="7448753" y="3402453"/>
            <a:ext cx="1388632" cy="1647330"/>
          </a:xfrm>
          <a:prstGeom prst="arc">
            <a:avLst>
              <a:gd name="adj1" fmla="val 16438247"/>
              <a:gd name="adj2" fmla="val 5211992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ED685DC3-2E02-4605-A52F-4417F4B905CA}"/>
              </a:ext>
            </a:extLst>
          </p:cNvPr>
          <p:cNvSpPr txBox="1"/>
          <p:nvPr/>
        </p:nvSpPr>
        <p:spPr>
          <a:xfrm>
            <a:off x="7893840" y="394266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82A1B7B2-E938-4882-88B4-5465FD79BFF0}"/>
              </a:ext>
            </a:extLst>
          </p:cNvPr>
          <p:cNvSpPr txBox="1"/>
          <p:nvPr/>
        </p:nvSpPr>
        <p:spPr>
          <a:xfrm>
            <a:off x="7893840" y="426666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D837C4D-6614-4A26-B377-A8F15C87F457}"/>
              </a:ext>
            </a:extLst>
          </p:cNvPr>
          <p:cNvSpPr txBox="1"/>
          <p:nvPr/>
        </p:nvSpPr>
        <p:spPr>
          <a:xfrm>
            <a:off x="7893840" y="457626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A4783190-0E0B-46D9-9F69-C6EE176D8455}"/>
              </a:ext>
            </a:extLst>
          </p:cNvPr>
          <p:cNvSpPr txBox="1"/>
          <p:nvPr/>
        </p:nvSpPr>
        <p:spPr>
          <a:xfrm>
            <a:off x="7893840" y="493726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F35A3B80-F665-4538-8CE0-36D7AE6DA842}"/>
              </a:ext>
            </a:extLst>
          </p:cNvPr>
          <p:cNvSpPr txBox="1"/>
          <p:nvPr/>
        </p:nvSpPr>
        <p:spPr>
          <a:xfrm>
            <a:off x="7897125" y="2359365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6BB9A89F-082F-46F7-8383-36A7B56F1ADF}"/>
              </a:ext>
            </a:extLst>
          </p:cNvPr>
          <p:cNvSpPr txBox="1"/>
          <p:nvPr/>
        </p:nvSpPr>
        <p:spPr>
          <a:xfrm>
            <a:off x="7897125" y="2683365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46FA7C00-5CE6-45D6-8C90-CA5CB2BF5B99}"/>
              </a:ext>
            </a:extLst>
          </p:cNvPr>
          <p:cNvSpPr txBox="1"/>
          <p:nvPr/>
        </p:nvSpPr>
        <p:spPr>
          <a:xfrm>
            <a:off x="7897125" y="2992965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B42AB7F9-1CE6-4EAA-A063-74CE126032AC}"/>
              </a:ext>
            </a:extLst>
          </p:cNvPr>
          <p:cNvSpPr txBox="1"/>
          <p:nvPr/>
        </p:nvSpPr>
        <p:spPr>
          <a:xfrm>
            <a:off x="7897125" y="335396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F51787F3-4FC7-4D52-9DFD-7D56BF8DDED6}"/>
              </a:ext>
            </a:extLst>
          </p:cNvPr>
          <p:cNvCxnSpPr/>
          <p:nvPr/>
        </p:nvCxnSpPr>
        <p:spPr>
          <a:xfrm flipH="1">
            <a:off x="7565735" y="2383301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D8901698-FADD-42C2-9DBA-F53F9F0E36F5}"/>
              </a:ext>
            </a:extLst>
          </p:cNvPr>
          <p:cNvCxnSpPr/>
          <p:nvPr/>
        </p:nvCxnSpPr>
        <p:spPr>
          <a:xfrm flipH="1">
            <a:off x="7571734" y="3949029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5FA66842-DC2C-4870-BE63-E29A75D7EB7A}"/>
              </a:ext>
            </a:extLst>
          </p:cNvPr>
          <p:cNvCxnSpPr/>
          <p:nvPr/>
        </p:nvCxnSpPr>
        <p:spPr>
          <a:xfrm flipH="1">
            <a:off x="7560410" y="2659747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F5D7577E-3BAE-4084-923E-EDCAE6B5F7AC}"/>
              </a:ext>
            </a:extLst>
          </p:cNvPr>
          <p:cNvCxnSpPr/>
          <p:nvPr/>
        </p:nvCxnSpPr>
        <p:spPr>
          <a:xfrm flipH="1">
            <a:off x="7548296" y="4254774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0ADEA15E-9497-4529-AECB-68FC93E6A263}"/>
              </a:ext>
            </a:extLst>
          </p:cNvPr>
          <p:cNvCxnSpPr/>
          <p:nvPr/>
        </p:nvCxnSpPr>
        <p:spPr>
          <a:xfrm flipH="1">
            <a:off x="7560000" y="2952000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5F8C5E68-5C92-45DE-94A6-A9CED9199997}"/>
              </a:ext>
            </a:extLst>
          </p:cNvPr>
          <p:cNvCxnSpPr/>
          <p:nvPr/>
        </p:nvCxnSpPr>
        <p:spPr>
          <a:xfrm flipH="1">
            <a:off x="7571734" y="4572000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9A201ED9-0D1B-479D-A271-D917CDF64C87}"/>
              </a:ext>
            </a:extLst>
          </p:cNvPr>
          <p:cNvCxnSpPr/>
          <p:nvPr/>
        </p:nvCxnSpPr>
        <p:spPr>
          <a:xfrm flipH="1">
            <a:off x="7581736" y="3312000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0F093610-5D29-4ED0-BD86-94BF68653BF5}"/>
              </a:ext>
            </a:extLst>
          </p:cNvPr>
          <p:cNvCxnSpPr/>
          <p:nvPr/>
        </p:nvCxnSpPr>
        <p:spPr>
          <a:xfrm flipH="1">
            <a:off x="7560000" y="4932000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7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5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"/>
                            </p:stCondLst>
                            <p:childTnLst>
                              <p:par>
                                <p:cTn id="2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500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00"/>
                            </p:stCondLst>
                            <p:childTnLst>
                              <p:par>
                                <p:cTn id="2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 animBg="1"/>
      <p:bldP spid="117" grpId="0" animBg="1"/>
      <p:bldP spid="117" grpId="1" animBg="1"/>
      <p:bldP spid="95" grpId="0"/>
      <p:bldP spid="96" grpId="0"/>
      <p:bldP spid="97" grpId="0"/>
      <p:bldP spid="40" grpId="0" animBg="1"/>
      <p:bldP spid="98" grpId="0" animBg="1"/>
      <p:bldP spid="98" grpId="1" animBg="1"/>
      <p:bldP spid="79" grpId="0" animBg="1"/>
      <p:bldP spid="107" grpId="0"/>
      <p:bldP spid="121" grpId="0"/>
      <p:bldP spid="122" grpId="0"/>
      <p:bldP spid="123" grpId="0"/>
      <p:bldP spid="132" grpId="0"/>
      <p:bldP spid="37" grpId="0" animBg="1"/>
      <p:bldP spid="133" grpId="0" animBg="1"/>
      <p:bldP spid="133" grpId="1" animBg="1"/>
      <p:bldP spid="113" grpId="0" animBg="1"/>
      <p:bldP spid="137" grpId="0" animBg="1"/>
      <p:bldP spid="138" grpId="0" animBg="1"/>
      <p:bldP spid="139" grpId="0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10184"/>
            <a:ext cx="10487377" cy="47744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  用来交换两个数组的元素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方法本身是否需要参数及返回值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分析：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提供两个数组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要返回值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void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(int[] x, int[] y){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参数、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方式二 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将两个数组的地址引用直接互换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temp = x;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x = y;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y = temp;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设计一个方法，用来交换两个数组元素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728000"/>
            <a:ext cx="648000" cy="366380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92827" y="2736000"/>
            <a:ext cx="648000" cy="162952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DD5B9-F0FD-4D93-B784-E094761713F6}"/>
              </a:ext>
            </a:extLst>
          </p:cNvPr>
          <p:cNvSpPr/>
          <p:nvPr/>
        </p:nvSpPr>
        <p:spPr>
          <a:xfrm rot="10800000">
            <a:off x="379142" y="5160579"/>
            <a:ext cx="1018734" cy="441435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05BC01-C9F6-42BE-99D6-869936465E68}"/>
              </a:ext>
            </a:extLst>
          </p:cNvPr>
          <p:cNvSpPr/>
          <p:nvPr/>
        </p:nvSpPr>
        <p:spPr>
          <a:xfrm>
            <a:off x="3058160" y="2844800"/>
            <a:ext cx="4338320" cy="1412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50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设计一个方法，用来交换两个数组元素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4"/>
            <a:ext cx="648000" cy="476734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先有两个数组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a = {1,2,3,4};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b = {5,6,7,8};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d.changeTwoArray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(a, b);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验证一下看一看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value : a){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("-----------");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value : b){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6"/>
            <a:ext cx="648000" cy="428323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2415021" y="4038592"/>
            <a:ext cx="648000" cy="5785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65166859-12F3-4E98-AD5E-96A7C67E1D5B}"/>
              </a:ext>
            </a:extLst>
          </p:cNvPr>
          <p:cNvSpPr/>
          <p:nvPr/>
        </p:nvSpPr>
        <p:spPr>
          <a:xfrm>
            <a:off x="2415021" y="5090804"/>
            <a:ext cx="648000" cy="5785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7B37485-6927-4987-9D30-6E0956D25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0971" y="109370"/>
            <a:ext cx="6885391" cy="6331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23F8169-AAD8-46FC-A716-7FC2117BA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5079" y="114748"/>
            <a:ext cx="6925125" cy="663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C76A800-0B71-4192-9F70-750751D0CF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98" y="4145681"/>
            <a:ext cx="1560841" cy="21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798769" y="917019"/>
            <a:ext cx="10815494" cy="53580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2139674" y="1461584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7136928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529254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76482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83767" y="4840135"/>
            <a:ext cx="3088987" cy="1846659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>
            <a:spAutoFit/>
          </a:bodyPr>
          <a:lstStyle/>
          <a:p>
            <a:pPr>
              <a:lnSpc>
                <a:spcPts val="1200"/>
              </a:lnSpc>
              <a:spcAft>
                <a:spcPts val="300"/>
              </a:spcAft>
            </a:pP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Main() 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 d = new Demo();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{1,2,3,4};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b = {5,6,7,8};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d.changeTwoArray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 b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1200"/>
              </a:lnSpc>
              <a:spcAft>
                <a:spcPts val="300"/>
              </a:spcAft>
            </a:pPr>
            <a:r>
              <a:rPr lang="en-US" altLang="zh-TW" sz="11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x, int[] 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temp = x</a:t>
            </a:r>
            <a:r>
              <a:rPr lang="en-US" altLang="zh-TW" sz="4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y</a:t>
            </a:r>
            <a:r>
              <a:rPr lang="en-US" altLang="zh-TW" sz="4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 = temp;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5096785" y="5333433"/>
            <a:ext cx="686085" cy="628077"/>
            <a:chOff x="4512923" y="3023975"/>
            <a:chExt cx="686085" cy="62807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4" y="3238052"/>
              <a:ext cx="558000" cy="41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512923" y="3023975"/>
              <a:ext cx="6860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Demo d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5274000" y="5652000"/>
            <a:ext cx="216000" cy="216000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5666506" y="5622347"/>
            <a:ext cx="1286596" cy="1321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0A2E5EC-3ACA-4B8B-A4E8-89364DC5F432}"/>
              </a:ext>
            </a:extLst>
          </p:cNvPr>
          <p:cNvCxnSpPr>
            <a:cxnSpLocks/>
            <a:endCxn id="74" idx="3"/>
          </p:cNvCxnSpPr>
          <p:nvPr/>
        </p:nvCxnSpPr>
        <p:spPr>
          <a:xfrm flipH="1">
            <a:off x="5675283" y="2448066"/>
            <a:ext cx="1746755" cy="1224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79337B-F14E-495D-8FAC-7EA4A809871D}"/>
              </a:ext>
            </a:extLst>
          </p:cNvPr>
          <p:cNvGrpSpPr/>
          <p:nvPr/>
        </p:nvGrpSpPr>
        <p:grpSpPr>
          <a:xfrm>
            <a:off x="9574668" y="4068000"/>
            <a:ext cx="1640696" cy="902635"/>
            <a:chOff x="8665010" y="4068000"/>
            <a:chExt cx="1640696" cy="902635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F659684-5915-4034-9082-9E71B5C02479}"/>
                </a:ext>
              </a:extLst>
            </p:cNvPr>
            <p:cNvGrpSpPr/>
            <p:nvPr/>
          </p:nvGrpSpPr>
          <p:grpSpPr>
            <a:xfrm>
              <a:off x="8665010" y="4068000"/>
              <a:ext cx="1640696" cy="902635"/>
              <a:chOff x="4213419" y="2944740"/>
              <a:chExt cx="1640696" cy="902635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BC507EA-FD5F-441D-BDAC-60B28BAE6257}"/>
                  </a:ext>
                </a:extLst>
              </p:cNvPr>
              <p:cNvSpPr/>
              <p:nvPr/>
            </p:nvSpPr>
            <p:spPr>
              <a:xfrm>
                <a:off x="4234115" y="3182550"/>
                <a:ext cx="1620000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24DA2B1-D6D0-487C-9766-E67C3346E7F3}"/>
                  </a:ext>
                </a:extLst>
              </p:cNvPr>
              <p:cNvSpPr txBox="1"/>
              <p:nvPr/>
            </p:nvSpPr>
            <p:spPr>
              <a:xfrm>
                <a:off x="4213419" y="2944740"/>
                <a:ext cx="11092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Demo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类映射</a:t>
                </a: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DBAAF32-7349-46BC-B746-5D1EF847C8D9}"/>
                </a:ext>
              </a:extLst>
            </p:cNvPr>
            <p:cNvGrpSpPr/>
            <p:nvPr/>
          </p:nvGrpSpPr>
          <p:grpSpPr>
            <a:xfrm>
              <a:off x="8826776" y="4405970"/>
              <a:ext cx="1382118" cy="486258"/>
              <a:chOff x="8915421" y="4444082"/>
              <a:chExt cx="1382118" cy="48625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715DB75-7DD5-4E26-8B0E-E6E489C9C030}"/>
                  </a:ext>
                </a:extLst>
              </p:cNvPr>
              <p:cNvSpPr/>
              <p:nvPr/>
            </p:nvSpPr>
            <p:spPr>
              <a:xfrm>
                <a:off x="8915421" y="4660340"/>
                <a:ext cx="1368000" cy="27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00CB0BF-9B0A-4C4A-B313-813AF0836F00}"/>
                  </a:ext>
                </a:extLst>
              </p:cNvPr>
              <p:cNvSpPr txBox="1"/>
              <p:nvPr/>
            </p:nvSpPr>
            <p:spPr>
              <a:xfrm>
                <a:off x="8934987" y="4444082"/>
                <a:ext cx="13625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2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changeTwoArray</a:t>
                </a:r>
                <a:r>
                  <a:rPr lang="en-US" altLang="zh-TW" sz="1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B7EB2B6-E1D3-4A94-B374-ABDF3BADCFF7}"/>
              </a:ext>
            </a:extLst>
          </p:cNvPr>
          <p:cNvGrpSpPr/>
          <p:nvPr/>
        </p:nvGrpSpPr>
        <p:grpSpPr>
          <a:xfrm>
            <a:off x="5117283" y="3248867"/>
            <a:ext cx="558000" cy="631155"/>
            <a:chOff x="4524643" y="3020897"/>
            <a:chExt cx="558000" cy="631155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0FBDB0E-449F-488E-ADB0-19C4F2E5581F}"/>
                </a:ext>
              </a:extLst>
            </p:cNvPr>
            <p:cNvSpPr/>
            <p:nvPr/>
          </p:nvSpPr>
          <p:spPr>
            <a:xfrm>
              <a:off x="4524643" y="3238052"/>
              <a:ext cx="558000" cy="41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1DAF798-2297-4176-AE46-EFB438A52856}"/>
                </a:ext>
              </a:extLst>
            </p:cNvPr>
            <p:cNvSpPr txBox="1"/>
            <p:nvPr/>
          </p:nvSpPr>
          <p:spPr>
            <a:xfrm>
              <a:off x="4524643" y="3020897"/>
              <a:ext cx="50174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890B2A3-F0C1-46DF-A30D-27C11EBF90C0}"/>
              </a:ext>
            </a:extLst>
          </p:cNvPr>
          <p:cNvGrpSpPr/>
          <p:nvPr/>
        </p:nvGrpSpPr>
        <p:grpSpPr>
          <a:xfrm>
            <a:off x="2595731" y="2150929"/>
            <a:ext cx="2426393" cy="2287356"/>
            <a:chOff x="4077448" y="2795715"/>
            <a:chExt cx="2336184" cy="2287356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FBD697-908D-4F68-86C5-638C6707B406}"/>
                </a:ext>
              </a:extLst>
            </p:cNvPr>
            <p:cNvSpPr/>
            <p:nvPr/>
          </p:nvSpPr>
          <p:spPr>
            <a:xfrm>
              <a:off x="4077448" y="3238051"/>
              <a:ext cx="2119334" cy="18450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7BAF11C-4736-4EA0-812B-E533A5C48080}"/>
                </a:ext>
              </a:extLst>
            </p:cNvPr>
            <p:cNvSpPr txBox="1"/>
            <p:nvPr/>
          </p:nvSpPr>
          <p:spPr>
            <a:xfrm>
              <a:off x="4079660" y="2795715"/>
              <a:ext cx="233397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调用</a:t>
              </a:r>
              <a:r>
                <a:rPr lang="en-US" altLang="zh-TW" sz="1400" b="1" dirty="0" err="1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changeTwoArray</a:t>
              </a:r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()</a:t>
              </a: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时，</a:t>
              </a:r>
              <a:b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开辟一个方法临时执行的空间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5B63B945-2144-492D-9769-9DBE9A6E4390}"/>
              </a:ext>
            </a:extLst>
          </p:cNvPr>
          <p:cNvGrpSpPr/>
          <p:nvPr/>
        </p:nvGrpSpPr>
        <p:grpSpPr>
          <a:xfrm>
            <a:off x="3562762" y="2664629"/>
            <a:ext cx="556231" cy="641761"/>
            <a:chOff x="4524644" y="3009610"/>
            <a:chExt cx="556231" cy="641761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1AE9D3B-4A65-4C63-94CE-E5719CB968AC}"/>
                </a:ext>
              </a:extLst>
            </p:cNvPr>
            <p:cNvSpPr/>
            <p:nvPr/>
          </p:nvSpPr>
          <p:spPr>
            <a:xfrm>
              <a:off x="4524644" y="3238052"/>
              <a:ext cx="556231" cy="4133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6AD600B1-46B1-4160-B7A7-DB1A0CFC7CE2}"/>
                </a:ext>
              </a:extLst>
            </p:cNvPr>
            <p:cNvSpPr txBox="1"/>
            <p:nvPr/>
          </p:nvSpPr>
          <p:spPr>
            <a:xfrm>
              <a:off x="4525452" y="3009610"/>
              <a:ext cx="49532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x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029048A-354D-4788-A056-9242EA849A8D}"/>
              </a:ext>
            </a:extLst>
          </p:cNvPr>
          <p:cNvGrpSpPr/>
          <p:nvPr/>
        </p:nvGrpSpPr>
        <p:grpSpPr>
          <a:xfrm>
            <a:off x="6953102" y="5351803"/>
            <a:ext cx="1620000" cy="841426"/>
            <a:chOff x="8686045" y="4135426"/>
            <a:chExt cx="1620000" cy="890710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4B9EF18D-57CD-4B42-B939-6CF8BAFDCA61}"/>
                </a:ext>
              </a:extLst>
            </p:cNvPr>
            <p:cNvGrpSpPr/>
            <p:nvPr/>
          </p:nvGrpSpPr>
          <p:grpSpPr>
            <a:xfrm>
              <a:off x="8686045" y="4135426"/>
              <a:ext cx="1620000" cy="890710"/>
              <a:chOff x="4234454" y="3012166"/>
              <a:chExt cx="1620000" cy="89071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6818F02-BCFA-43A6-BFF5-7E64E5886E0A}"/>
                  </a:ext>
                </a:extLst>
              </p:cNvPr>
              <p:cNvSpPr/>
              <p:nvPr/>
            </p:nvSpPr>
            <p:spPr>
              <a:xfrm>
                <a:off x="4234454" y="3238051"/>
                <a:ext cx="1620000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680E656-772D-4467-858E-51A4CEF75514}"/>
                  </a:ext>
                </a:extLst>
              </p:cNvPr>
              <p:cNvSpPr txBox="1"/>
              <p:nvPr/>
            </p:nvSpPr>
            <p:spPr>
              <a:xfrm>
                <a:off x="4237742" y="3012166"/>
                <a:ext cx="14603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Demo()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对象</a:t>
                </a: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0D2D401-AD92-453F-96FD-E71E23201561}"/>
                </a:ext>
              </a:extLst>
            </p:cNvPr>
            <p:cNvGrpSpPr/>
            <p:nvPr/>
          </p:nvGrpSpPr>
          <p:grpSpPr>
            <a:xfrm>
              <a:off x="8826776" y="4405970"/>
              <a:ext cx="1371026" cy="486258"/>
              <a:chOff x="8915421" y="4444082"/>
              <a:chExt cx="1371026" cy="486258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C73C18-2112-4575-987C-FD413E302514}"/>
                  </a:ext>
                </a:extLst>
              </p:cNvPr>
              <p:cNvSpPr/>
              <p:nvPr/>
            </p:nvSpPr>
            <p:spPr>
              <a:xfrm>
                <a:off x="8915421" y="4660340"/>
                <a:ext cx="1368000" cy="27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4F508E2-706F-40EB-8A3A-1B6A4526C875}"/>
                  </a:ext>
                </a:extLst>
              </p:cNvPr>
              <p:cNvSpPr txBox="1"/>
              <p:nvPr/>
            </p:nvSpPr>
            <p:spPr>
              <a:xfrm>
                <a:off x="8923895" y="4444082"/>
                <a:ext cx="13625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2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changeTwoArray</a:t>
                </a:r>
                <a:r>
                  <a:rPr lang="en-US" altLang="zh-TW" sz="1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AEFD121-3EFA-4043-A8CB-486CFE69F45D}"/>
              </a:ext>
            </a:extLst>
          </p:cNvPr>
          <p:cNvCxnSpPr>
            <a:cxnSpLocks/>
            <a:stCxn id="57" idx="1"/>
            <a:endCxn id="90" idx="3"/>
          </p:cNvCxnSpPr>
          <p:nvPr/>
        </p:nvCxnSpPr>
        <p:spPr>
          <a:xfrm flipH="1">
            <a:off x="8573102" y="4638223"/>
            <a:ext cx="1022262" cy="124098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F1E1967B-28D0-432E-B43C-31A99261A4AD}"/>
              </a:ext>
            </a:extLst>
          </p:cNvPr>
          <p:cNvCxnSpPr>
            <a:cxnSpLocks/>
            <a:stCxn id="88" idx="1"/>
          </p:cNvCxnSpPr>
          <p:nvPr/>
        </p:nvCxnSpPr>
        <p:spPr>
          <a:xfrm rot="10800000">
            <a:off x="4790381" y="4087022"/>
            <a:ext cx="2303453" cy="185217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F9DD8002-5DA5-4A5C-A1DA-A14A715A854D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4106205" y="3218464"/>
            <a:ext cx="1011079" cy="4545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想法泡泡: 雲朵 116">
            <a:extLst>
              <a:ext uri="{FF2B5EF4-FFF2-40B4-BE49-F238E27FC236}">
                <a16:creationId xmlns:a16="http://schemas.microsoft.com/office/drawing/2014/main" id="{9BF388D9-1CEC-4074-B3DD-00AC826764AE}"/>
              </a:ext>
            </a:extLst>
          </p:cNvPr>
          <p:cNvSpPr/>
          <p:nvPr/>
        </p:nvSpPr>
        <p:spPr>
          <a:xfrm>
            <a:off x="5235126" y="1782746"/>
            <a:ext cx="1715781" cy="729524"/>
          </a:xfrm>
          <a:prstGeom prst="cloudCallout">
            <a:avLst>
              <a:gd name="adj1" fmla="val -75585"/>
              <a:gd name="adj2" fmla="val 80075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方法执行完空间即回收</a:t>
            </a: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56DCFBE-2361-48FA-B6E2-7B35A4659AA5}"/>
              </a:ext>
            </a:extLst>
          </p:cNvPr>
          <p:cNvSpPr txBox="1"/>
          <p:nvPr/>
        </p:nvSpPr>
        <p:spPr>
          <a:xfrm>
            <a:off x="7546470" y="233864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3CF4BEBD-DC9D-40FB-97CD-05746943466C}"/>
              </a:ext>
            </a:extLst>
          </p:cNvPr>
          <p:cNvSpPr txBox="1"/>
          <p:nvPr/>
        </p:nvSpPr>
        <p:spPr>
          <a:xfrm>
            <a:off x="7546470" y="266264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EF397558-74F3-42FF-A2BA-DBB24B0DC1BD}"/>
              </a:ext>
            </a:extLst>
          </p:cNvPr>
          <p:cNvSpPr txBox="1"/>
          <p:nvPr/>
        </p:nvSpPr>
        <p:spPr>
          <a:xfrm>
            <a:off x="7546470" y="297224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A18A8C30-C02D-4452-AB93-72A462E9FEEA}"/>
              </a:ext>
            </a:extLst>
          </p:cNvPr>
          <p:cNvSpPr/>
          <p:nvPr/>
        </p:nvSpPr>
        <p:spPr>
          <a:xfrm>
            <a:off x="5274000" y="3564000"/>
            <a:ext cx="216000" cy="216000"/>
          </a:xfrm>
          <a:prstGeom prst="star5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星形: 五角 97">
            <a:extLst>
              <a:ext uri="{FF2B5EF4-FFF2-40B4-BE49-F238E27FC236}">
                <a16:creationId xmlns:a16="http://schemas.microsoft.com/office/drawing/2014/main" id="{CEBDA3B5-011D-42D2-9922-55CC5E9FC105}"/>
              </a:ext>
            </a:extLst>
          </p:cNvPr>
          <p:cNvSpPr/>
          <p:nvPr/>
        </p:nvSpPr>
        <p:spPr>
          <a:xfrm>
            <a:off x="3582610" y="2988000"/>
            <a:ext cx="216000" cy="216000"/>
          </a:xfrm>
          <a:prstGeom prst="star5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89F0547F-E78B-4DD3-825C-20C1080B269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4118993" y="2437295"/>
            <a:ext cx="3303045" cy="6624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">
            <a:extLst>
              <a:ext uri="{FF2B5EF4-FFF2-40B4-BE49-F238E27FC236}">
                <a16:creationId xmlns:a16="http://schemas.microsoft.com/office/drawing/2014/main" id="{0E79BC66-A4BA-49BA-A91E-30058049FA4C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设计一个方法，用来交换两个数组元素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0BCDB1F-2E49-432E-BBC2-B39CCE7AAB86}"/>
              </a:ext>
            </a:extLst>
          </p:cNvPr>
          <p:cNvGrpSpPr/>
          <p:nvPr/>
        </p:nvGrpSpPr>
        <p:grpSpPr>
          <a:xfrm>
            <a:off x="7406453" y="2071102"/>
            <a:ext cx="798168" cy="1545963"/>
            <a:chOff x="8026887" y="2158860"/>
            <a:chExt cx="798168" cy="1545963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0A6319DC-5BDE-4D6D-A9FF-8C8F8056080F}"/>
                </a:ext>
              </a:extLst>
            </p:cNvPr>
            <p:cNvGrpSpPr/>
            <p:nvPr/>
          </p:nvGrpSpPr>
          <p:grpSpPr>
            <a:xfrm>
              <a:off x="8026887" y="2158860"/>
              <a:ext cx="798168" cy="1545963"/>
              <a:chOff x="7543151" y="2759709"/>
              <a:chExt cx="798168" cy="1545963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72E1C178-1492-4F28-852E-1FA1324CE9CF}"/>
                  </a:ext>
                </a:extLst>
              </p:cNvPr>
              <p:cNvGrpSpPr/>
              <p:nvPr/>
            </p:nvGrpSpPr>
            <p:grpSpPr>
              <a:xfrm>
                <a:off x="7549199" y="2973759"/>
                <a:ext cx="792120" cy="1331913"/>
                <a:chOff x="7549199" y="2973759"/>
                <a:chExt cx="792120" cy="1331913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2BCE6309-1C9E-4E91-A128-F40116F21A17}"/>
                    </a:ext>
                  </a:extLst>
                </p:cNvPr>
                <p:cNvSpPr/>
                <p:nvPr/>
              </p:nvSpPr>
              <p:spPr>
                <a:xfrm>
                  <a:off x="7561006" y="2973759"/>
                  <a:ext cx="771916" cy="133191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13412233-2C83-4E52-B69B-649C050D146F}"/>
                    </a:ext>
                  </a:extLst>
                </p:cNvPr>
                <p:cNvCxnSpPr/>
                <p:nvPr/>
              </p:nvCxnSpPr>
              <p:spPr>
                <a:xfrm>
                  <a:off x="7549319" y="3300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D77C7120-3833-4BAF-BF8A-4E6CB4A7D861}"/>
                    </a:ext>
                  </a:extLst>
                </p:cNvPr>
                <p:cNvCxnSpPr/>
                <p:nvPr/>
              </p:nvCxnSpPr>
              <p:spPr>
                <a:xfrm>
                  <a:off x="7549199" y="3624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8A1CDD8-2EBB-4E4A-9B2B-D3ADB0CD3A48}"/>
                  </a:ext>
                </a:extLst>
              </p:cNvPr>
              <p:cNvSpPr txBox="1"/>
              <p:nvPr/>
            </p:nvSpPr>
            <p:spPr>
              <a:xfrm>
                <a:off x="7543151" y="2759709"/>
                <a:ext cx="7614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int[]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831FB385-DF82-4818-9B58-30C6E32CD5F9}"/>
                </a:ext>
              </a:extLst>
            </p:cNvPr>
            <p:cNvCxnSpPr/>
            <p:nvPr/>
          </p:nvCxnSpPr>
          <p:spPr>
            <a:xfrm>
              <a:off x="8031600" y="3348000"/>
              <a:ext cx="79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F9E44493-A147-423E-9321-904303AB5E46}"/>
              </a:ext>
            </a:extLst>
          </p:cNvPr>
          <p:cNvSpPr txBox="1"/>
          <p:nvPr/>
        </p:nvSpPr>
        <p:spPr>
          <a:xfrm>
            <a:off x="7546470" y="333324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32FAF6CF-AC05-4881-B70B-577ACD2DFDC8}"/>
              </a:ext>
            </a:extLst>
          </p:cNvPr>
          <p:cNvGrpSpPr/>
          <p:nvPr/>
        </p:nvGrpSpPr>
        <p:grpSpPr>
          <a:xfrm>
            <a:off x="5117283" y="4308162"/>
            <a:ext cx="558000" cy="631155"/>
            <a:chOff x="4524643" y="3020897"/>
            <a:chExt cx="558000" cy="63115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0295B4B-55BA-4A5D-A5E8-1E6DD35645F6}"/>
                </a:ext>
              </a:extLst>
            </p:cNvPr>
            <p:cNvSpPr/>
            <p:nvPr/>
          </p:nvSpPr>
          <p:spPr>
            <a:xfrm>
              <a:off x="4524643" y="3238052"/>
              <a:ext cx="558000" cy="41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7E696C7B-7577-4FC8-A638-251275F348C4}"/>
                </a:ext>
              </a:extLst>
            </p:cNvPr>
            <p:cNvSpPr txBox="1"/>
            <p:nvPr/>
          </p:nvSpPr>
          <p:spPr>
            <a:xfrm>
              <a:off x="4524643" y="3020897"/>
              <a:ext cx="51616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b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C3947780-B38B-4E60-8C0F-D94F26D39CC5}"/>
              </a:ext>
            </a:extLst>
          </p:cNvPr>
          <p:cNvGrpSpPr/>
          <p:nvPr/>
        </p:nvGrpSpPr>
        <p:grpSpPr>
          <a:xfrm>
            <a:off x="3578340" y="3465195"/>
            <a:ext cx="558000" cy="642442"/>
            <a:chOff x="4524644" y="3009610"/>
            <a:chExt cx="558000" cy="64244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4CF1736-E94D-48F2-B64C-2AE3F6059AB6}"/>
                </a:ext>
              </a:extLst>
            </p:cNvPr>
            <p:cNvSpPr/>
            <p:nvPr/>
          </p:nvSpPr>
          <p:spPr>
            <a:xfrm>
              <a:off x="4524644" y="3238052"/>
              <a:ext cx="558000" cy="41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3C767097-4290-47A5-A4B7-3820E5057AE0}"/>
                </a:ext>
              </a:extLst>
            </p:cNvPr>
            <p:cNvSpPr txBox="1"/>
            <p:nvPr/>
          </p:nvSpPr>
          <p:spPr>
            <a:xfrm>
              <a:off x="4525452" y="3009610"/>
              <a:ext cx="4985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y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2E4669B6-62C7-4276-B238-01620155FA50}"/>
              </a:ext>
            </a:extLst>
          </p:cNvPr>
          <p:cNvSpPr txBox="1"/>
          <p:nvPr/>
        </p:nvSpPr>
        <p:spPr>
          <a:xfrm>
            <a:off x="7551035" y="395072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1127BA8F-8718-4C9F-BEC5-BBA8F6E25281}"/>
              </a:ext>
            </a:extLst>
          </p:cNvPr>
          <p:cNvSpPr txBox="1"/>
          <p:nvPr/>
        </p:nvSpPr>
        <p:spPr>
          <a:xfrm>
            <a:off x="7551035" y="427472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CB52AB01-BA11-48A0-A166-E6AE7CCDD4FF}"/>
              </a:ext>
            </a:extLst>
          </p:cNvPr>
          <p:cNvSpPr txBox="1"/>
          <p:nvPr/>
        </p:nvSpPr>
        <p:spPr>
          <a:xfrm>
            <a:off x="7551035" y="458432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3D0DB6FC-0879-49D5-9411-C35FDFF6D5F2}"/>
              </a:ext>
            </a:extLst>
          </p:cNvPr>
          <p:cNvGrpSpPr/>
          <p:nvPr/>
        </p:nvGrpSpPr>
        <p:grpSpPr>
          <a:xfrm>
            <a:off x="7411018" y="3683186"/>
            <a:ext cx="798168" cy="1545963"/>
            <a:chOff x="8026887" y="2158860"/>
            <a:chExt cx="798168" cy="1545963"/>
          </a:xfrm>
        </p:grpSpPr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0B890937-8E7D-4EB9-A2E1-974FE54FAE1B}"/>
                </a:ext>
              </a:extLst>
            </p:cNvPr>
            <p:cNvGrpSpPr/>
            <p:nvPr/>
          </p:nvGrpSpPr>
          <p:grpSpPr>
            <a:xfrm>
              <a:off x="8026887" y="2158860"/>
              <a:ext cx="798168" cy="1545963"/>
              <a:chOff x="7543151" y="2759709"/>
              <a:chExt cx="798168" cy="1545963"/>
            </a:xfrm>
          </p:grpSpPr>
          <p:grpSp>
            <p:nvGrpSpPr>
              <p:cNvPr id="127" name="群組 126">
                <a:extLst>
                  <a:ext uri="{FF2B5EF4-FFF2-40B4-BE49-F238E27FC236}">
                    <a16:creationId xmlns:a16="http://schemas.microsoft.com/office/drawing/2014/main" id="{B4DEF340-EEAA-4A90-B521-39C22546BC55}"/>
                  </a:ext>
                </a:extLst>
              </p:cNvPr>
              <p:cNvGrpSpPr/>
              <p:nvPr/>
            </p:nvGrpSpPr>
            <p:grpSpPr>
              <a:xfrm>
                <a:off x="7549199" y="2973759"/>
                <a:ext cx="792120" cy="1331913"/>
                <a:chOff x="7549199" y="2973759"/>
                <a:chExt cx="792120" cy="1331913"/>
              </a:xfrm>
            </p:grpSpPr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1D722A80-0D18-4757-A818-74031F57ACBF}"/>
                    </a:ext>
                  </a:extLst>
                </p:cNvPr>
                <p:cNvSpPr/>
                <p:nvPr/>
              </p:nvSpPr>
              <p:spPr>
                <a:xfrm>
                  <a:off x="7561006" y="2973759"/>
                  <a:ext cx="771916" cy="133191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30" name="直線接點 129">
                  <a:extLst>
                    <a:ext uri="{FF2B5EF4-FFF2-40B4-BE49-F238E27FC236}">
                      <a16:creationId xmlns:a16="http://schemas.microsoft.com/office/drawing/2014/main" id="{C6B78DF6-85DE-4BD0-A05F-49491A366BD5}"/>
                    </a:ext>
                  </a:extLst>
                </p:cNvPr>
                <p:cNvCxnSpPr/>
                <p:nvPr/>
              </p:nvCxnSpPr>
              <p:spPr>
                <a:xfrm>
                  <a:off x="7549319" y="3300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線接點 130">
                  <a:extLst>
                    <a:ext uri="{FF2B5EF4-FFF2-40B4-BE49-F238E27FC236}">
                      <a16:creationId xmlns:a16="http://schemas.microsoft.com/office/drawing/2014/main" id="{5E43FF8C-3A27-4C4D-8D64-283027B2B8D3}"/>
                    </a:ext>
                  </a:extLst>
                </p:cNvPr>
                <p:cNvCxnSpPr/>
                <p:nvPr/>
              </p:nvCxnSpPr>
              <p:spPr>
                <a:xfrm>
                  <a:off x="7549199" y="3624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36291398-C15C-4401-BBF3-D5610A50CC5D}"/>
                  </a:ext>
                </a:extLst>
              </p:cNvPr>
              <p:cNvSpPr txBox="1"/>
              <p:nvPr/>
            </p:nvSpPr>
            <p:spPr>
              <a:xfrm>
                <a:off x="7543151" y="2759709"/>
                <a:ext cx="7614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int[]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4E3598D-5039-4C2A-BCE7-6B02CB5C2CC4}"/>
                </a:ext>
              </a:extLst>
            </p:cNvPr>
            <p:cNvCxnSpPr/>
            <p:nvPr/>
          </p:nvCxnSpPr>
          <p:spPr>
            <a:xfrm>
              <a:off x="8031600" y="3348000"/>
              <a:ext cx="79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EF7295BC-848D-43EC-AC08-A80B84F53610}"/>
              </a:ext>
            </a:extLst>
          </p:cNvPr>
          <p:cNvSpPr txBox="1"/>
          <p:nvPr/>
        </p:nvSpPr>
        <p:spPr>
          <a:xfrm>
            <a:off x="7551035" y="494532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2ED36634-D1AF-4528-A7AB-D2A17B6ABD81}"/>
              </a:ext>
            </a:extLst>
          </p:cNvPr>
          <p:cNvCxnSpPr>
            <a:cxnSpLocks/>
            <a:endCxn id="109" idx="3"/>
          </p:cNvCxnSpPr>
          <p:nvPr/>
        </p:nvCxnSpPr>
        <p:spPr>
          <a:xfrm flipH="1">
            <a:off x="5675283" y="4070070"/>
            <a:ext cx="1747186" cy="6622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星形: 六角 36">
            <a:extLst>
              <a:ext uri="{FF2B5EF4-FFF2-40B4-BE49-F238E27FC236}">
                <a16:creationId xmlns:a16="http://schemas.microsoft.com/office/drawing/2014/main" id="{64CA6112-BF0C-496C-A8B7-BBDBB0F28F20}"/>
              </a:ext>
            </a:extLst>
          </p:cNvPr>
          <p:cNvSpPr/>
          <p:nvPr/>
        </p:nvSpPr>
        <p:spPr>
          <a:xfrm>
            <a:off x="5274000" y="4626000"/>
            <a:ext cx="216000" cy="216000"/>
          </a:xfrm>
          <a:prstGeom prst="star6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" name="接點: 弧形 101">
            <a:extLst>
              <a:ext uri="{FF2B5EF4-FFF2-40B4-BE49-F238E27FC236}">
                <a16:creationId xmlns:a16="http://schemas.microsoft.com/office/drawing/2014/main" id="{DAEAA989-B2E5-4FC9-8DC9-093AA1E9319F}"/>
              </a:ext>
            </a:extLst>
          </p:cNvPr>
          <p:cNvCxnSpPr>
            <a:cxnSpLocks/>
            <a:stCxn id="109" idx="1"/>
          </p:cNvCxnSpPr>
          <p:nvPr/>
        </p:nvCxnSpPr>
        <p:spPr>
          <a:xfrm rot="10800000">
            <a:off x="4132793" y="4049615"/>
            <a:ext cx="984490" cy="6827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58674E5F-D1D6-4491-8B67-4C6F1260F7CF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4136340" y="3900637"/>
            <a:ext cx="3299270" cy="14205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星形: 六角 132">
            <a:extLst>
              <a:ext uri="{FF2B5EF4-FFF2-40B4-BE49-F238E27FC236}">
                <a16:creationId xmlns:a16="http://schemas.microsoft.com/office/drawing/2014/main" id="{8C975145-30B1-4F9E-8699-7A8F9E624104}"/>
              </a:ext>
            </a:extLst>
          </p:cNvPr>
          <p:cNvSpPr/>
          <p:nvPr/>
        </p:nvSpPr>
        <p:spPr>
          <a:xfrm>
            <a:off x="3573844" y="3798000"/>
            <a:ext cx="216000" cy="216000"/>
          </a:xfrm>
          <a:prstGeom prst="star6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7135EFBF-EEF6-4821-9540-1ACFADF12C9A}"/>
              </a:ext>
            </a:extLst>
          </p:cNvPr>
          <p:cNvGrpSpPr/>
          <p:nvPr/>
        </p:nvGrpSpPr>
        <p:grpSpPr>
          <a:xfrm>
            <a:off x="2730269" y="3258893"/>
            <a:ext cx="740908" cy="449334"/>
            <a:chOff x="4512321" y="3042329"/>
            <a:chExt cx="740908" cy="462513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4ABF7E7-775F-4B23-AC01-8D81B65AF466}"/>
                </a:ext>
              </a:extLst>
            </p:cNvPr>
            <p:cNvSpPr/>
            <p:nvPr/>
          </p:nvSpPr>
          <p:spPr>
            <a:xfrm>
              <a:off x="4524644" y="3238052"/>
              <a:ext cx="634875" cy="26679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526ED6CC-743B-49D9-9FA8-F58FD06157DF}"/>
                </a:ext>
              </a:extLst>
            </p:cNvPr>
            <p:cNvSpPr txBox="1"/>
            <p:nvPr/>
          </p:nvSpPr>
          <p:spPr>
            <a:xfrm>
              <a:off x="4512321" y="3042329"/>
              <a:ext cx="740908" cy="190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200" b="1" dirty="0">
                  <a:solidFill>
                    <a:srgbClr val="00B05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temp</a:t>
              </a:r>
              <a:endParaRPr lang="zh-TW" altLang="en-US" sz="12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20" name="星形: 五角 119">
            <a:extLst>
              <a:ext uri="{FF2B5EF4-FFF2-40B4-BE49-F238E27FC236}">
                <a16:creationId xmlns:a16="http://schemas.microsoft.com/office/drawing/2014/main" id="{6A5941AC-8040-4546-9792-6B62658A64C3}"/>
              </a:ext>
            </a:extLst>
          </p:cNvPr>
          <p:cNvSpPr/>
          <p:nvPr/>
        </p:nvSpPr>
        <p:spPr>
          <a:xfrm>
            <a:off x="2961591" y="3477637"/>
            <a:ext cx="180000" cy="180000"/>
          </a:xfrm>
          <a:prstGeom prst="star5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6" name="接點: 弧形 155">
            <a:extLst>
              <a:ext uri="{FF2B5EF4-FFF2-40B4-BE49-F238E27FC236}">
                <a16:creationId xmlns:a16="http://schemas.microsoft.com/office/drawing/2014/main" id="{EFBE3B3D-F4FF-4EC8-8D64-73CF1E9B2630}"/>
              </a:ext>
            </a:extLst>
          </p:cNvPr>
          <p:cNvCxnSpPr>
            <a:cxnSpLocks/>
            <a:stCxn id="81" idx="1"/>
            <a:endCxn id="120" idx="0"/>
          </p:cNvCxnSpPr>
          <p:nvPr/>
        </p:nvCxnSpPr>
        <p:spPr>
          <a:xfrm rot="10800000" flipV="1">
            <a:off x="3051592" y="3099731"/>
            <a:ext cx="511171" cy="377906"/>
          </a:xfrm>
          <a:prstGeom prst="curvedConnector2">
            <a:avLst/>
          </a:pr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星形: 六角 156">
            <a:extLst>
              <a:ext uri="{FF2B5EF4-FFF2-40B4-BE49-F238E27FC236}">
                <a16:creationId xmlns:a16="http://schemas.microsoft.com/office/drawing/2014/main" id="{6B2282CF-67BB-4913-82B0-A071B5AEBE19}"/>
              </a:ext>
            </a:extLst>
          </p:cNvPr>
          <p:cNvSpPr/>
          <p:nvPr/>
        </p:nvSpPr>
        <p:spPr>
          <a:xfrm>
            <a:off x="3849401" y="2998691"/>
            <a:ext cx="216000" cy="216000"/>
          </a:xfrm>
          <a:prstGeom prst="star6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2998AC5B-8C08-4B4F-ABA9-5E5B7F9CCCAB}"/>
              </a:ext>
            </a:extLst>
          </p:cNvPr>
          <p:cNvCxnSpPr/>
          <p:nvPr/>
        </p:nvCxnSpPr>
        <p:spPr>
          <a:xfrm flipH="1">
            <a:off x="3649525" y="2983692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接點: 弧形 159">
            <a:extLst>
              <a:ext uri="{FF2B5EF4-FFF2-40B4-BE49-F238E27FC236}">
                <a16:creationId xmlns:a16="http://schemas.microsoft.com/office/drawing/2014/main" id="{2A707347-C2B0-4C6F-8545-15700BBB7E2C}"/>
              </a:ext>
            </a:extLst>
          </p:cNvPr>
          <p:cNvCxnSpPr>
            <a:cxnSpLocks/>
            <a:stCxn id="118" idx="3"/>
            <a:endCxn id="81" idx="3"/>
          </p:cNvCxnSpPr>
          <p:nvPr/>
        </p:nvCxnSpPr>
        <p:spPr>
          <a:xfrm flipH="1" flipV="1">
            <a:off x="4118993" y="3099731"/>
            <a:ext cx="17347" cy="800906"/>
          </a:xfrm>
          <a:prstGeom prst="curvedConnector3">
            <a:avLst>
              <a:gd name="adj1" fmla="val -1317807"/>
            </a:avLst>
          </a:pr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接點: 弧形 160">
            <a:extLst>
              <a:ext uri="{FF2B5EF4-FFF2-40B4-BE49-F238E27FC236}">
                <a16:creationId xmlns:a16="http://schemas.microsoft.com/office/drawing/2014/main" id="{5D760DBB-82CA-4813-9FAE-A406B9206C52}"/>
              </a:ext>
            </a:extLst>
          </p:cNvPr>
          <p:cNvCxnSpPr>
            <a:cxnSpLocks/>
            <a:stCxn id="135" idx="2"/>
          </p:cNvCxnSpPr>
          <p:nvPr/>
        </p:nvCxnSpPr>
        <p:spPr>
          <a:xfrm rot="16200000" flipH="1">
            <a:off x="3133304" y="3634952"/>
            <a:ext cx="371246" cy="517795"/>
          </a:xfrm>
          <a:prstGeom prst="curvedConnector2">
            <a:avLst/>
          </a:pr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星形: 五角 161">
            <a:extLst>
              <a:ext uri="{FF2B5EF4-FFF2-40B4-BE49-F238E27FC236}">
                <a16:creationId xmlns:a16="http://schemas.microsoft.com/office/drawing/2014/main" id="{33BD92CE-3F8B-4B83-83F8-EEB4C60FE4CB}"/>
              </a:ext>
            </a:extLst>
          </p:cNvPr>
          <p:cNvSpPr/>
          <p:nvPr/>
        </p:nvSpPr>
        <p:spPr>
          <a:xfrm>
            <a:off x="3905536" y="3803849"/>
            <a:ext cx="180000" cy="180000"/>
          </a:xfrm>
          <a:prstGeom prst="star5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9943E7C7-6E59-4042-8FE9-56FEB7CF170F}"/>
              </a:ext>
            </a:extLst>
          </p:cNvPr>
          <p:cNvCxnSpPr/>
          <p:nvPr/>
        </p:nvCxnSpPr>
        <p:spPr>
          <a:xfrm flipH="1">
            <a:off x="3636000" y="3780000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E35E1B6F-37BD-4383-AF05-D16A12C3AC06}"/>
              </a:ext>
            </a:extLst>
          </p:cNvPr>
          <p:cNvCxnSpPr>
            <a:cxnSpLocks/>
          </p:cNvCxnSpPr>
          <p:nvPr/>
        </p:nvCxnSpPr>
        <p:spPr>
          <a:xfrm>
            <a:off x="4105468" y="2972242"/>
            <a:ext cx="3323405" cy="108189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BE6D9013-B4BC-4F47-A60D-CA59FB84FA7F}"/>
              </a:ext>
            </a:extLst>
          </p:cNvPr>
          <p:cNvCxnSpPr>
            <a:cxnSpLocks/>
          </p:cNvCxnSpPr>
          <p:nvPr/>
        </p:nvCxnSpPr>
        <p:spPr>
          <a:xfrm flipV="1">
            <a:off x="4125397" y="2388329"/>
            <a:ext cx="3302644" cy="135974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4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500"/>
                            </p:stCondLst>
                            <p:childTnLst>
                              <p:par>
                                <p:cTn id="2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000"/>
                            </p:stCondLst>
                            <p:childTnLst>
                              <p:par>
                                <p:cTn id="2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 animBg="1"/>
      <p:bldP spid="117" grpId="0" animBg="1"/>
      <p:bldP spid="117" grpId="1" animBg="1"/>
      <p:bldP spid="95" grpId="0"/>
      <p:bldP spid="96" grpId="0"/>
      <p:bldP spid="97" grpId="0"/>
      <p:bldP spid="40" grpId="0" animBg="1"/>
      <p:bldP spid="98" grpId="0" animBg="1"/>
      <p:bldP spid="98" grpId="1" animBg="1"/>
      <p:bldP spid="79" grpId="0" animBg="1"/>
      <p:bldP spid="107" grpId="0"/>
      <p:bldP spid="121" grpId="0"/>
      <p:bldP spid="122" grpId="0"/>
      <p:bldP spid="123" grpId="0"/>
      <p:bldP spid="132" grpId="0"/>
      <p:bldP spid="37" grpId="0" animBg="1"/>
      <p:bldP spid="133" grpId="0" animBg="1"/>
      <p:bldP spid="133" grpId="1" animBg="1"/>
      <p:bldP spid="120" grpId="0" animBg="1"/>
      <p:bldP spid="120" grpId="1" animBg="1"/>
      <p:bldP spid="157" grpId="0" animBg="1"/>
      <p:bldP spid="157" grpId="1" animBg="1"/>
      <p:bldP spid="162" grpId="0" animBg="1"/>
      <p:bldP spid="162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10184"/>
            <a:ext cx="10487377" cy="47744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  用来交换两个数组的元素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方法本身是否需要参数及返回值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分析：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提供两个数组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</a:t>
            </a:r>
            <a:r>
              <a:rPr lang="zh-CN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void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(int[] x, int[] y){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参数、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方式二 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将两个数组的地址引用直接互换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temp = x;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x = y;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y = temp;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{ x, y };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设计一个方法，用来交换两个数组元素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728000"/>
            <a:ext cx="648000" cy="366380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92827" y="2736000"/>
            <a:ext cx="648000" cy="23186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DD5B9-F0FD-4D93-B784-E094761713F6}"/>
              </a:ext>
            </a:extLst>
          </p:cNvPr>
          <p:cNvSpPr/>
          <p:nvPr/>
        </p:nvSpPr>
        <p:spPr>
          <a:xfrm rot="10800000">
            <a:off x="379142" y="5160579"/>
            <a:ext cx="1018734" cy="441435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6F7FD3-60F9-4DAA-88A1-92CE6E0EAB99}"/>
              </a:ext>
            </a:extLst>
          </p:cNvPr>
          <p:cNvSpPr/>
          <p:nvPr/>
        </p:nvSpPr>
        <p:spPr>
          <a:xfrm>
            <a:off x="2974715" y="2537247"/>
            <a:ext cx="623569" cy="349702"/>
          </a:xfrm>
          <a:prstGeom prst="rect">
            <a:avLst/>
          </a:prstGeom>
          <a:solidFill>
            <a:srgbClr val="014F5E"/>
          </a:solidFill>
        </p:spPr>
        <p:txBody>
          <a:bodyPr wrap="none" lIns="0" tIns="36000" rIns="0" bIns="3600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05BC01-C9F6-42BE-99D6-869936465E68}"/>
              </a:ext>
            </a:extLst>
          </p:cNvPr>
          <p:cNvSpPr/>
          <p:nvPr/>
        </p:nvSpPr>
        <p:spPr>
          <a:xfrm>
            <a:off x="3058160" y="2844800"/>
            <a:ext cx="4338320" cy="2095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48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4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设计一个方法，用来交换两个数组元素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4"/>
            <a:ext cx="648000" cy="531725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先有两个数组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a = {1,2,3,4};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b = {5,6,7,8};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changed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d.changeTwoArray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(a, b);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a = changed[0];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b = changed[1];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验证一下看一看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value : a){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("-----------");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value : b){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6"/>
            <a:ext cx="648000" cy="48175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2415021" y="4575698"/>
            <a:ext cx="648000" cy="5785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65166859-12F3-4E98-AD5E-96A7C67E1D5B}"/>
              </a:ext>
            </a:extLst>
          </p:cNvPr>
          <p:cNvSpPr/>
          <p:nvPr/>
        </p:nvSpPr>
        <p:spPr>
          <a:xfrm>
            <a:off x="2415021" y="5627910"/>
            <a:ext cx="648000" cy="5785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027BC8C-20D6-4A42-AE41-8CED6291F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79" y="193492"/>
            <a:ext cx="11811790" cy="6391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FBFD2E-FEEB-49DE-ABAC-EF95103543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811" y="188695"/>
            <a:ext cx="7035394" cy="648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8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798769" y="917019"/>
            <a:ext cx="10815494" cy="53580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2139674" y="1461584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7136928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529254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76482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83767" y="4289403"/>
            <a:ext cx="3088987" cy="2462213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>
            <a:spAutoFit/>
          </a:bodyPr>
          <a:lstStyle/>
          <a:p>
            <a:pPr>
              <a:lnSpc>
                <a:spcPts val="1200"/>
              </a:lnSpc>
              <a:spcAft>
                <a:spcPts val="300"/>
              </a:spcAft>
            </a:pP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Main() 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 d = new Demo();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{1,2,3,4};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b = {5,6,7,8};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9A000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changed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d.changeTwoArray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 b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= changed[0];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 = changed[1];</a:t>
            </a:r>
          </a:p>
          <a:p>
            <a:pPr>
              <a:lnSpc>
                <a:spcPts val="1200"/>
              </a:lnSpc>
              <a:spcAft>
                <a:spcPts val="300"/>
              </a:spcAft>
            </a:pPr>
            <a:r>
              <a:rPr lang="en-US" altLang="zh-TW" sz="11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1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x, int[] y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temp = x</a:t>
            </a:r>
            <a:r>
              <a:rPr lang="en-US" altLang="zh-TW" sz="4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y</a:t>
            </a:r>
            <a:r>
              <a:rPr lang="en-US" altLang="zh-TW" sz="4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 = temp;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9A000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result = { x, y };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100" b="1" dirty="0">
                <a:solidFill>
                  <a:srgbClr val="9A000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result;</a:t>
            </a: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5096785" y="5333433"/>
            <a:ext cx="686085" cy="628077"/>
            <a:chOff x="4512923" y="3023975"/>
            <a:chExt cx="686085" cy="62807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4" y="3238052"/>
              <a:ext cx="558000" cy="41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512923" y="3023975"/>
              <a:ext cx="6860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Demo d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5274000" y="5652000"/>
            <a:ext cx="216000" cy="216000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5666506" y="5622347"/>
            <a:ext cx="1286596" cy="1321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0A2E5EC-3ACA-4B8B-A4E8-89364DC5F432}"/>
              </a:ext>
            </a:extLst>
          </p:cNvPr>
          <p:cNvCxnSpPr>
            <a:cxnSpLocks/>
            <a:endCxn id="74" idx="3"/>
          </p:cNvCxnSpPr>
          <p:nvPr/>
        </p:nvCxnSpPr>
        <p:spPr>
          <a:xfrm flipH="1">
            <a:off x="5675283" y="2448066"/>
            <a:ext cx="1746755" cy="1224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79337B-F14E-495D-8FAC-7EA4A809871D}"/>
              </a:ext>
            </a:extLst>
          </p:cNvPr>
          <p:cNvGrpSpPr/>
          <p:nvPr/>
        </p:nvGrpSpPr>
        <p:grpSpPr>
          <a:xfrm>
            <a:off x="9574668" y="4068000"/>
            <a:ext cx="1640696" cy="902635"/>
            <a:chOff x="8665010" y="4068000"/>
            <a:chExt cx="1640696" cy="902635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F659684-5915-4034-9082-9E71B5C02479}"/>
                </a:ext>
              </a:extLst>
            </p:cNvPr>
            <p:cNvGrpSpPr/>
            <p:nvPr/>
          </p:nvGrpSpPr>
          <p:grpSpPr>
            <a:xfrm>
              <a:off x="8665010" y="4068000"/>
              <a:ext cx="1640696" cy="902635"/>
              <a:chOff x="4213419" y="2944740"/>
              <a:chExt cx="1640696" cy="902635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BC507EA-FD5F-441D-BDAC-60B28BAE6257}"/>
                  </a:ext>
                </a:extLst>
              </p:cNvPr>
              <p:cNvSpPr/>
              <p:nvPr/>
            </p:nvSpPr>
            <p:spPr>
              <a:xfrm>
                <a:off x="4234115" y="3182550"/>
                <a:ext cx="1620000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24DA2B1-D6D0-487C-9766-E67C3346E7F3}"/>
                  </a:ext>
                </a:extLst>
              </p:cNvPr>
              <p:cNvSpPr txBox="1"/>
              <p:nvPr/>
            </p:nvSpPr>
            <p:spPr>
              <a:xfrm>
                <a:off x="4213419" y="2944740"/>
                <a:ext cx="11092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Demo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类映射</a:t>
                </a: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DBAAF32-7349-46BC-B746-5D1EF847C8D9}"/>
                </a:ext>
              </a:extLst>
            </p:cNvPr>
            <p:cNvGrpSpPr/>
            <p:nvPr/>
          </p:nvGrpSpPr>
          <p:grpSpPr>
            <a:xfrm>
              <a:off x="8826776" y="4405970"/>
              <a:ext cx="1382118" cy="486258"/>
              <a:chOff x="8915421" y="4444082"/>
              <a:chExt cx="1382118" cy="48625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715DB75-7DD5-4E26-8B0E-E6E489C9C030}"/>
                  </a:ext>
                </a:extLst>
              </p:cNvPr>
              <p:cNvSpPr/>
              <p:nvPr/>
            </p:nvSpPr>
            <p:spPr>
              <a:xfrm>
                <a:off x="8915421" y="4660340"/>
                <a:ext cx="1368000" cy="27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00CB0BF-9B0A-4C4A-B313-813AF0836F00}"/>
                  </a:ext>
                </a:extLst>
              </p:cNvPr>
              <p:cNvSpPr txBox="1"/>
              <p:nvPr/>
            </p:nvSpPr>
            <p:spPr>
              <a:xfrm>
                <a:off x="8934987" y="4444082"/>
                <a:ext cx="13625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2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changeTwoArray</a:t>
                </a:r>
                <a:r>
                  <a:rPr lang="en-US" altLang="zh-TW" sz="1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B7EB2B6-E1D3-4A94-B374-ABDF3BADCFF7}"/>
              </a:ext>
            </a:extLst>
          </p:cNvPr>
          <p:cNvGrpSpPr/>
          <p:nvPr/>
        </p:nvGrpSpPr>
        <p:grpSpPr>
          <a:xfrm>
            <a:off x="5117283" y="3248867"/>
            <a:ext cx="558000" cy="631155"/>
            <a:chOff x="4524643" y="3020897"/>
            <a:chExt cx="558000" cy="631155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0FBDB0E-449F-488E-ADB0-19C4F2E5581F}"/>
                </a:ext>
              </a:extLst>
            </p:cNvPr>
            <p:cNvSpPr/>
            <p:nvPr/>
          </p:nvSpPr>
          <p:spPr>
            <a:xfrm>
              <a:off x="4524643" y="3238052"/>
              <a:ext cx="558000" cy="41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1DAF798-2297-4176-AE46-EFB438A52856}"/>
                </a:ext>
              </a:extLst>
            </p:cNvPr>
            <p:cNvSpPr txBox="1"/>
            <p:nvPr/>
          </p:nvSpPr>
          <p:spPr>
            <a:xfrm>
              <a:off x="4524643" y="3020897"/>
              <a:ext cx="50174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890B2A3-F0C1-46DF-A30D-27C11EBF90C0}"/>
              </a:ext>
            </a:extLst>
          </p:cNvPr>
          <p:cNvGrpSpPr/>
          <p:nvPr/>
        </p:nvGrpSpPr>
        <p:grpSpPr>
          <a:xfrm>
            <a:off x="2595731" y="2150929"/>
            <a:ext cx="2426393" cy="2788388"/>
            <a:chOff x="4077448" y="2795715"/>
            <a:chExt cx="2336184" cy="2788388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AFBD697-908D-4F68-86C5-638C6707B406}"/>
                </a:ext>
              </a:extLst>
            </p:cNvPr>
            <p:cNvSpPr/>
            <p:nvPr/>
          </p:nvSpPr>
          <p:spPr>
            <a:xfrm>
              <a:off x="4077448" y="3238051"/>
              <a:ext cx="2119334" cy="23460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E7BAF11C-4736-4EA0-812B-E533A5C48080}"/>
                </a:ext>
              </a:extLst>
            </p:cNvPr>
            <p:cNvSpPr txBox="1"/>
            <p:nvPr/>
          </p:nvSpPr>
          <p:spPr>
            <a:xfrm>
              <a:off x="4079660" y="2795715"/>
              <a:ext cx="233397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调用</a:t>
              </a:r>
              <a:r>
                <a:rPr lang="en-US" altLang="zh-TW" sz="1400" b="1" dirty="0" err="1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changeTwoArray</a:t>
              </a:r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()</a:t>
              </a: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时，</a:t>
              </a:r>
              <a:b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开辟一个方法临时执行的空间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5B63B945-2144-492D-9769-9DBE9A6E4390}"/>
              </a:ext>
            </a:extLst>
          </p:cNvPr>
          <p:cNvGrpSpPr/>
          <p:nvPr/>
        </p:nvGrpSpPr>
        <p:grpSpPr>
          <a:xfrm>
            <a:off x="3562762" y="2664629"/>
            <a:ext cx="556231" cy="641761"/>
            <a:chOff x="4524644" y="3009610"/>
            <a:chExt cx="556231" cy="641761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1AE9D3B-4A65-4C63-94CE-E5719CB968AC}"/>
                </a:ext>
              </a:extLst>
            </p:cNvPr>
            <p:cNvSpPr/>
            <p:nvPr/>
          </p:nvSpPr>
          <p:spPr>
            <a:xfrm>
              <a:off x="4524644" y="3238052"/>
              <a:ext cx="556231" cy="4133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6AD600B1-46B1-4160-B7A7-DB1A0CFC7CE2}"/>
                </a:ext>
              </a:extLst>
            </p:cNvPr>
            <p:cNvSpPr txBox="1"/>
            <p:nvPr/>
          </p:nvSpPr>
          <p:spPr>
            <a:xfrm>
              <a:off x="4525452" y="3009610"/>
              <a:ext cx="49532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x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029048A-354D-4788-A056-9242EA849A8D}"/>
              </a:ext>
            </a:extLst>
          </p:cNvPr>
          <p:cNvGrpSpPr/>
          <p:nvPr/>
        </p:nvGrpSpPr>
        <p:grpSpPr>
          <a:xfrm>
            <a:off x="6953102" y="5351803"/>
            <a:ext cx="1620000" cy="841426"/>
            <a:chOff x="8686045" y="4135426"/>
            <a:chExt cx="1620000" cy="890710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4B9EF18D-57CD-4B42-B939-6CF8BAFDCA61}"/>
                </a:ext>
              </a:extLst>
            </p:cNvPr>
            <p:cNvGrpSpPr/>
            <p:nvPr/>
          </p:nvGrpSpPr>
          <p:grpSpPr>
            <a:xfrm>
              <a:off x="8686045" y="4135426"/>
              <a:ext cx="1620000" cy="890710"/>
              <a:chOff x="4234454" y="3012166"/>
              <a:chExt cx="1620000" cy="89071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6818F02-BCFA-43A6-BFF5-7E64E5886E0A}"/>
                  </a:ext>
                </a:extLst>
              </p:cNvPr>
              <p:cNvSpPr/>
              <p:nvPr/>
            </p:nvSpPr>
            <p:spPr>
              <a:xfrm>
                <a:off x="4234454" y="3238051"/>
                <a:ext cx="1620000" cy="6648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680E656-772D-4467-858E-51A4CEF75514}"/>
                  </a:ext>
                </a:extLst>
              </p:cNvPr>
              <p:cNvSpPr txBox="1"/>
              <p:nvPr/>
            </p:nvSpPr>
            <p:spPr>
              <a:xfrm>
                <a:off x="4237742" y="3012166"/>
                <a:ext cx="14603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Demo()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对象</a:t>
                </a: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0D2D401-AD92-453F-96FD-E71E23201561}"/>
                </a:ext>
              </a:extLst>
            </p:cNvPr>
            <p:cNvGrpSpPr/>
            <p:nvPr/>
          </p:nvGrpSpPr>
          <p:grpSpPr>
            <a:xfrm>
              <a:off x="8826776" y="4405970"/>
              <a:ext cx="1371026" cy="486258"/>
              <a:chOff x="8915421" y="4444082"/>
              <a:chExt cx="1371026" cy="486258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C73C18-2112-4575-987C-FD413E302514}"/>
                  </a:ext>
                </a:extLst>
              </p:cNvPr>
              <p:cNvSpPr/>
              <p:nvPr/>
            </p:nvSpPr>
            <p:spPr>
              <a:xfrm>
                <a:off x="8915421" y="4660340"/>
                <a:ext cx="1368000" cy="27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4F508E2-706F-40EB-8A3A-1B6A4526C875}"/>
                  </a:ext>
                </a:extLst>
              </p:cNvPr>
              <p:cNvSpPr txBox="1"/>
              <p:nvPr/>
            </p:nvSpPr>
            <p:spPr>
              <a:xfrm>
                <a:off x="8923895" y="4444082"/>
                <a:ext cx="13625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200" b="1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changeTwoArray</a:t>
                </a:r>
                <a:r>
                  <a:rPr lang="en-US" altLang="zh-TW" sz="1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()</a:t>
                </a:r>
                <a:endPara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AEFD121-3EFA-4043-A8CB-486CFE69F45D}"/>
              </a:ext>
            </a:extLst>
          </p:cNvPr>
          <p:cNvCxnSpPr>
            <a:cxnSpLocks/>
            <a:stCxn id="57" idx="1"/>
            <a:endCxn id="90" idx="3"/>
          </p:cNvCxnSpPr>
          <p:nvPr/>
        </p:nvCxnSpPr>
        <p:spPr>
          <a:xfrm flipH="1">
            <a:off x="8573102" y="4638223"/>
            <a:ext cx="1022262" cy="124098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F1E1967B-28D0-432E-B43C-31A99261A4AD}"/>
              </a:ext>
            </a:extLst>
          </p:cNvPr>
          <p:cNvCxnSpPr>
            <a:cxnSpLocks/>
            <a:stCxn id="88" idx="1"/>
          </p:cNvCxnSpPr>
          <p:nvPr/>
        </p:nvCxnSpPr>
        <p:spPr>
          <a:xfrm rot="10800000">
            <a:off x="4790381" y="4087022"/>
            <a:ext cx="2303453" cy="185217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弧形 105">
            <a:extLst>
              <a:ext uri="{FF2B5EF4-FFF2-40B4-BE49-F238E27FC236}">
                <a16:creationId xmlns:a16="http://schemas.microsoft.com/office/drawing/2014/main" id="{F9DD8002-5DA5-4A5C-A1DA-A14A715A854D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4106205" y="3218464"/>
            <a:ext cx="1011079" cy="4545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想法泡泡: 雲朵 116">
            <a:extLst>
              <a:ext uri="{FF2B5EF4-FFF2-40B4-BE49-F238E27FC236}">
                <a16:creationId xmlns:a16="http://schemas.microsoft.com/office/drawing/2014/main" id="{9BF388D9-1CEC-4074-B3DD-00AC826764AE}"/>
              </a:ext>
            </a:extLst>
          </p:cNvPr>
          <p:cNvSpPr/>
          <p:nvPr/>
        </p:nvSpPr>
        <p:spPr>
          <a:xfrm>
            <a:off x="5235126" y="1782746"/>
            <a:ext cx="1715781" cy="729524"/>
          </a:xfrm>
          <a:prstGeom prst="cloudCallout">
            <a:avLst>
              <a:gd name="adj1" fmla="val -75585"/>
              <a:gd name="adj2" fmla="val 80075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方法执行完空间即回收</a:t>
            </a: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56DCFBE-2361-48FA-B6E2-7B35A4659AA5}"/>
              </a:ext>
            </a:extLst>
          </p:cNvPr>
          <p:cNvSpPr txBox="1"/>
          <p:nvPr/>
        </p:nvSpPr>
        <p:spPr>
          <a:xfrm>
            <a:off x="7546470" y="233864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3CF4BEBD-DC9D-40FB-97CD-05746943466C}"/>
              </a:ext>
            </a:extLst>
          </p:cNvPr>
          <p:cNvSpPr txBox="1"/>
          <p:nvPr/>
        </p:nvSpPr>
        <p:spPr>
          <a:xfrm>
            <a:off x="7546470" y="266264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EF397558-74F3-42FF-A2BA-DBB24B0DC1BD}"/>
              </a:ext>
            </a:extLst>
          </p:cNvPr>
          <p:cNvSpPr txBox="1"/>
          <p:nvPr/>
        </p:nvSpPr>
        <p:spPr>
          <a:xfrm>
            <a:off x="7546470" y="297224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A18A8C30-C02D-4452-AB93-72A462E9FEEA}"/>
              </a:ext>
            </a:extLst>
          </p:cNvPr>
          <p:cNvSpPr/>
          <p:nvPr/>
        </p:nvSpPr>
        <p:spPr>
          <a:xfrm>
            <a:off x="5147122" y="3564000"/>
            <a:ext cx="216000" cy="216000"/>
          </a:xfrm>
          <a:prstGeom prst="star5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星形: 五角 97">
            <a:extLst>
              <a:ext uri="{FF2B5EF4-FFF2-40B4-BE49-F238E27FC236}">
                <a16:creationId xmlns:a16="http://schemas.microsoft.com/office/drawing/2014/main" id="{CEBDA3B5-011D-42D2-9922-55CC5E9FC105}"/>
              </a:ext>
            </a:extLst>
          </p:cNvPr>
          <p:cNvSpPr/>
          <p:nvPr/>
        </p:nvSpPr>
        <p:spPr>
          <a:xfrm>
            <a:off x="3582610" y="2988000"/>
            <a:ext cx="216000" cy="216000"/>
          </a:xfrm>
          <a:prstGeom prst="star5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89F0547F-E78B-4DD3-825C-20C1080B269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4118993" y="2437295"/>
            <a:ext cx="3303045" cy="6624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">
            <a:extLst>
              <a:ext uri="{FF2B5EF4-FFF2-40B4-BE49-F238E27FC236}">
                <a16:creationId xmlns:a16="http://schemas.microsoft.com/office/drawing/2014/main" id="{0E79BC66-A4BA-49BA-A91E-30058049FA4C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设计一个方法，用来交换两个数组元素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0BCDB1F-2E49-432E-BBC2-B39CCE7AAB86}"/>
              </a:ext>
            </a:extLst>
          </p:cNvPr>
          <p:cNvGrpSpPr/>
          <p:nvPr/>
        </p:nvGrpSpPr>
        <p:grpSpPr>
          <a:xfrm>
            <a:off x="7406453" y="2071102"/>
            <a:ext cx="798168" cy="1545963"/>
            <a:chOff x="8026887" y="2158860"/>
            <a:chExt cx="798168" cy="1545963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0A6319DC-5BDE-4D6D-A9FF-8C8F8056080F}"/>
                </a:ext>
              </a:extLst>
            </p:cNvPr>
            <p:cNvGrpSpPr/>
            <p:nvPr/>
          </p:nvGrpSpPr>
          <p:grpSpPr>
            <a:xfrm>
              <a:off x="8026887" y="2158860"/>
              <a:ext cx="798168" cy="1545963"/>
              <a:chOff x="7543151" y="2759709"/>
              <a:chExt cx="798168" cy="1545963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72E1C178-1492-4F28-852E-1FA1324CE9CF}"/>
                  </a:ext>
                </a:extLst>
              </p:cNvPr>
              <p:cNvGrpSpPr/>
              <p:nvPr/>
            </p:nvGrpSpPr>
            <p:grpSpPr>
              <a:xfrm>
                <a:off x="7549199" y="2973759"/>
                <a:ext cx="792120" cy="1331913"/>
                <a:chOff x="7549199" y="2973759"/>
                <a:chExt cx="792120" cy="1331913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2BCE6309-1C9E-4E91-A128-F40116F21A17}"/>
                    </a:ext>
                  </a:extLst>
                </p:cNvPr>
                <p:cNvSpPr/>
                <p:nvPr/>
              </p:nvSpPr>
              <p:spPr>
                <a:xfrm>
                  <a:off x="7561006" y="2973759"/>
                  <a:ext cx="771916" cy="133191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13412233-2C83-4E52-B69B-649C050D146F}"/>
                    </a:ext>
                  </a:extLst>
                </p:cNvPr>
                <p:cNvCxnSpPr/>
                <p:nvPr/>
              </p:nvCxnSpPr>
              <p:spPr>
                <a:xfrm>
                  <a:off x="7549319" y="3300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D77C7120-3833-4BAF-BF8A-4E6CB4A7D861}"/>
                    </a:ext>
                  </a:extLst>
                </p:cNvPr>
                <p:cNvCxnSpPr/>
                <p:nvPr/>
              </p:nvCxnSpPr>
              <p:spPr>
                <a:xfrm>
                  <a:off x="7549199" y="3624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68A1CDD8-2EBB-4E4A-9B2B-D3ADB0CD3A48}"/>
                  </a:ext>
                </a:extLst>
              </p:cNvPr>
              <p:cNvSpPr txBox="1"/>
              <p:nvPr/>
            </p:nvSpPr>
            <p:spPr>
              <a:xfrm>
                <a:off x="7543151" y="2759709"/>
                <a:ext cx="7614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int[]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831FB385-DF82-4818-9B58-30C6E32CD5F9}"/>
                </a:ext>
              </a:extLst>
            </p:cNvPr>
            <p:cNvCxnSpPr/>
            <p:nvPr/>
          </p:nvCxnSpPr>
          <p:spPr>
            <a:xfrm>
              <a:off x="8031600" y="3348000"/>
              <a:ext cx="79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F9E44493-A147-423E-9321-904303AB5E46}"/>
              </a:ext>
            </a:extLst>
          </p:cNvPr>
          <p:cNvSpPr txBox="1"/>
          <p:nvPr/>
        </p:nvSpPr>
        <p:spPr>
          <a:xfrm>
            <a:off x="7546470" y="333324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32FAF6CF-AC05-4881-B70B-577ACD2DFDC8}"/>
              </a:ext>
            </a:extLst>
          </p:cNvPr>
          <p:cNvGrpSpPr/>
          <p:nvPr/>
        </p:nvGrpSpPr>
        <p:grpSpPr>
          <a:xfrm>
            <a:off x="5117283" y="4308162"/>
            <a:ext cx="558000" cy="631155"/>
            <a:chOff x="4524643" y="3020897"/>
            <a:chExt cx="558000" cy="631155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0295B4B-55BA-4A5D-A5E8-1E6DD35645F6}"/>
                </a:ext>
              </a:extLst>
            </p:cNvPr>
            <p:cNvSpPr/>
            <p:nvPr/>
          </p:nvSpPr>
          <p:spPr>
            <a:xfrm>
              <a:off x="4524643" y="3238052"/>
              <a:ext cx="558000" cy="41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7E696C7B-7577-4FC8-A638-251275F348C4}"/>
                </a:ext>
              </a:extLst>
            </p:cNvPr>
            <p:cNvSpPr txBox="1"/>
            <p:nvPr/>
          </p:nvSpPr>
          <p:spPr>
            <a:xfrm>
              <a:off x="4524643" y="3020897"/>
              <a:ext cx="51616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b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C3947780-B38B-4E60-8C0F-D94F26D39CC5}"/>
              </a:ext>
            </a:extLst>
          </p:cNvPr>
          <p:cNvGrpSpPr/>
          <p:nvPr/>
        </p:nvGrpSpPr>
        <p:grpSpPr>
          <a:xfrm>
            <a:off x="3578340" y="3465195"/>
            <a:ext cx="558000" cy="642442"/>
            <a:chOff x="4524644" y="3009610"/>
            <a:chExt cx="558000" cy="642442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4CF1736-E94D-48F2-B64C-2AE3F6059AB6}"/>
                </a:ext>
              </a:extLst>
            </p:cNvPr>
            <p:cNvSpPr/>
            <p:nvPr/>
          </p:nvSpPr>
          <p:spPr>
            <a:xfrm>
              <a:off x="4524644" y="3238052"/>
              <a:ext cx="558000" cy="41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3C767097-4290-47A5-A4B7-3820E5057AE0}"/>
                </a:ext>
              </a:extLst>
            </p:cNvPr>
            <p:cNvSpPr txBox="1"/>
            <p:nvPr/>
          </p:nvSpPr>
          <p:spPr>
            <a:xfrm>
              <a:off x="4525452" y="3009610"/>
              <a:ext cx="4985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y</a:t>
              </a:r>
              <a:endPara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2E4669B6-62C7-4276-B238-01620155FA50}"/>
              </a:ext>
            </a:extLst>
          </p:cNvPr>
          <p:cNvSpPr txBox="1"/>
          <p:nvPr/>
        </p:nvSpPr>
        <p:spPr>
          <a:xfrm>
            <a:off x="7551035" y="395072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1127BA8F-8718-4C9F-BEC5-BBA8F6E25281}"/>
              </a:ext>
            </a:extLst>
          </p:cNvPr>
          <p:cNvSpPr txBox="1"/>
          <p:nvPr/>
        </p:nvSpPr>
        <p:spPr>
          <a:xfrm>
            <a:off x="7551035" y="427472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CB52AB01-BA11-48A0-A166-E6AE7CCDD4FF}"/>
              </a:ext>
            </a:extLst>
          </p:cNvPr>
          <p:cNvSpPr txBox="1"/>
          <p:nvPr/>
        </p:nvSpPr>
        <p:spPr>
          <a:xfrm>
            <a:off x="7551035" y="458432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3D0DB6FC-0879-49D5-9411-C35FDFF6D5F2}"/>
              </a:ext>
            </a:extLst>
          </p:cNvPr>
          <p:cNvGrpSpPr/>
          <p:nvPr/>
        </p:nvGrpSpPr>
        <p:grpSpPr>
          <a:xfrm>
            <a:off x="7411018" y="3683186"/>
            <a:ext cx="798168" cy="1545963"/>
            <a:chOff x="8026887" y="2158860"/>
            <a:chExt cx="798168" cy="1545963"/>
          </a:xfrm>
        </p:grpSpPr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0B890937-8E7D-4EB9-A2E1-974FE54FAE1B}"/>
                </a:ext>
              </a:extLst>
            </p:cNvPr>
            <p:cNvGrpSpPr/>
            <p:nvPr/>
          </p:nvGrpSpPr>
          <p:grpSpPr>
            <a:xfrm>
              <a:off x="8026887" y="2158860"/>
              <a:ext cx="798168" cy="1545963"/>
              <a:chOff x="7543151" y="2759709"/>
              <a:chExt cx="798168" cy="1545963"/>
            </a:xfrm>
          </p:grpSpPr>
          <p:grpSp>
            <p:nvGrpSpPr>
              <p:cNvPr id="127" name="群組 126">
                <a:extLst>
                  <a:ext uri="{FF2B5EF4-FFF2-40B4-BE49-F238E27FC236}">
                    <a16:creationId xmlns:a16="http://schemas.microsoft.com/office/drawing/2014/main" id="{B4DEF340-EEAA-4A90-B521-39C22546BC55}"/>
                  </a:ext>
                </a:extLst>
              </p:cNvPr>
              <p:cNvGrpSpPr/>
              <p:nvPr/>
            </p:nvGrpSpPr>
            <p:grpSpPr>
              <a:xfrm>
                <a:off x="7549199" y="2973759"/>
                <a:ext cx="792120" cy="1331913"/>
                <a:chOff x="7549199" y="2973759"/>
                <a:chExt cx="792120" cy="1331913"/>
              </a:xfrm>
            </p:grpSpPr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1D722A80-0D18-4757-A818-74031F57ACBF}"/>
                    </a:ext>
                  </a:extLst>
                </p:cNvPr>
                <p:cNvSpPr/>
                <p:nvPr/>
              </p:nvSpPr>
              <p:spPr>
                <a:xfrm>
                  <a:off x="7561006" y="2973759"/>
                  <a:ext cx="771916" cy="133191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30" name="直線接點 129">
                  <a:extLst>
                    <a:ext uri="{FF2B5EF4-FFF2-40B4-BE49-F238E27FC236}">
                      <a16:creationId xmlns:a16="http://schemas.microsoft.com/office/drawing/2014/main" id="{C6B78DF6-85DE-4BD0-A05F-49491A366BD5}"/>
                    </a:ext>
                  </a:extLst>
                </p:cNvPr>
                <p:cNvCxnSpPr/>
                <p:nvPr/>
              </p:nvCxnSpPr>
              <p:spPr>
                <a:xfrm>
                  <a:off x="7549319" y="3300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線接點 130">
                  <a:extLst>
                    <a:ext uri="{FF2B5EF4-FFF2-40B4-BE49-F238E27FC236}">
                      <a16:creationId xmlns:a16="http://schemas.microsoft.com/office/drawing/2014/main" id="{5E43FF8C-3A27-4C4D-8D64-283027B2B8D3}"/>
                    </a:ext>
                  </a:extLst>
                </p:cNvPr>
                <p:cNvCxnSpPr/>
                <p:nvPr/>
              </p:nvCxnSpPr>
              <p:spPr>
                <a:xfrm>
                  <a:off x="7549199" y="3624849"/>
                  <a:ext cx="79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36291398-C15C-4401-BBF3-D5610A50CC5D}"/>
                  </a:ext>
                </a:extLst>
              </p:cNvPr>
              <p:cNvSpPr txBox="1"/>
              <p:nvPr/>
            </p:nvSpPr>
            <p:spPr>
              <a:xfrm>
                <a:off x="7543151" y="2759709"/>
                <a:ext cx="7614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int[]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4E3598D-5039-4C2A-BCE7-6B02CB5C2CC4}"/>
                </a:ext>
              </a:extLst>
            </p:cNvPr>
            <p:cNvCxnSpPr/>
            <p:nvPr/>
          </p:nvCxnSpPr>
          <p:spPr>
            <a:xfrm>
              <a:off x="8031600" y="3348000"/>
              <a:ext cx="79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EF7295BC-848D-43EC-AC08-A80B84F53610}"/>
              </a:ext>
            </a:extLst>
          </p:cNvPr>
          <p:cNvSpPr txBox="1"/>
          <p:nvPr/>
        </p:nvSpPr>
        <p:spPr>
          <a:xfrm>
            <a:off x="7551035" y="494532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2ED36634-D1AF-4528-A7AB-D2A17B6ABD81}"/>
              </a:ext>
            </a:extLst>
          </p:cNvPr>
          <p:cNvCxnSpPr>
            <a:cxnSpLocks/>
            <a:endCxn id="109" idx="3"/>
          </p:cNvCxnSpPr>
          <p:nvPr/>
        </p:nvCxnSpPr>
        <p:spPr>
          <a:xfrm flipH="1">
            <a:off x="5675283" y="4070070"/>
            <a:ext cx="1747186" cy="6622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星形: 六角 36">
            <a:extLst>
              <a:ext uri="{FF2B5EF4-FFF2-40B4-BE49-F238E27FC236}">
                <a16:creationId xmlns:a16="http://schemas.microsoft.com/office/drawing/2014/main" id="{64CA6112-BF0C-496C-A8B7-BBDBB0F28F20}"/>
              </a:ext>
            </a:extLst>
          </p:cNvPr>
          <p:cNvSpPr/>
          <p:nvPr/>
        </p:nvSpPr>
        <p:spPr>
          <a:xfrm>
            <a:off x="5147122" y="4626000"/>
            <a:ext cx="216000" cy="216000"/>
          </a:xfrm>
          <a:prstGeom prst="star6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" name="接點: 弧形 101">
            <a:extLst>
              <a:ext uri="{FF2B5EF4-FFF2-40B4-BE49-F238E27FC236}">
                <a16:creationId xmlns:a16="http://schemas.microsoft.com/office/drawing/2014/main" id="{DAEAA989-B2E5-4FC9-8DC9-093AA1E9319F}"/>
              </a:ext>
            </a:extLst>
          </p:cNvPr>
          <p:cNvCxnSpPr>
            <a:cxnSpLocks/>
            <a:stCxn id="109" idx="1"/>
          </p:cNvCxnSpPr>
          <p:nvPr/>
        </p:nvCxnSpPr>
        <p:spPr>
          <a:xfrm rot="10800000">
            <a:off x="4132793" y="4049615"/>
            <a:ext cx="984490" cy="6827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58674E5F-D1D6-4491-8B67-4C6F1260F7CF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4136340" y="3900637"/>
            <a:ext cx="3299270" cy="14205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星形: 六角 132">
            <a:extLst>
              <a:ext uri="{FF2B5EF4-FFF2-40B4-BE49-F238E27FC236}">
                <a16:creationId xmlns:a16="http://schemas.microsoft.com/office/drawing/2014/main" id="{8C975145-30B1-4F9E-8699-7A8F9E624104}"/>
              </a:ext>
            </a:extLst>
          </p:cNvPr>
          <p:cNvSpPr/>
          <p:nvPr/>
        </p:nvSpPr>
        <p:spPr>
          <a:xfrm>
            <a:off x="3573844" y="3798000"/>
            <a:ext cx="216000" cy="216000"/>
          </a:xfrm>
          <a:prstGeom prst="star6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7135EFBF-EEF6-4821-9540-1ACFADF12C9A}"/>
              </a:ext>
            </a:extLst>
          </p:cNvPr>
          <p:cNvGrpSpPr/>
          <p:nvPr/>
        </p:nvGrpSpPr>
        <p:grpSpPr>
          <a:xfrm>
            <a:off x="2730269" y="3258893"/>
            <a:ext cx="740908" cy="449334"/>
            <a:chOff x="4512321" y="3042329"/>
            <a:chExt cx="740908" cy="462513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4ABF7E7-775F-4B23-AC01-8D81B65AF466}"/>
                </a:ext>
              </a:extLst>
            </p:cNvPr>
            <p:cNvSpPr/>
            <p:nvPr/>
          </p:nvSpPr>
          <p:spPr>
            <a:xfrm>
              <a:off x="4524644" y="3238052"/>
              <a:ext cx="634875" cy="26679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526ED6CC-743B-49D9-9FA8-F58FD06157DF}"/>
                </a:ext>
              </a:extLst>
            </p:cNvPr>
            <p:cNvSpPr txBox="1"/>
            <p:nvPr/>
          </p:nvSpPr>
          <p:spPr>
            <a:xfrm>
              <a:off x="4512321" y="3042329"/>
              <a:ext cx="740908" cy="190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200" b="1" dirty="0">
                  <a:solidFill>
                    <a:srgbClr val="00B05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temp</a:t>
              </a:r>
              <a:endParaRPr lang="zh-TW" altLang="en-US" sz="12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20" name="星形: 五角 119">
            <a:extLst>
              <a:ext uri="{FF2B5EF4-FFF2-40B4-BE49-F238E27FC236}">
                <a16:creationId xmlns:a16="http://schemas.microsoft.com/office/drawing/2014/main" id="{6A5941AC-8040-4546-9792-6B62658A64C3}"/>
              </a:ext>
            </a:extLst>
          </p:cNvPr>
          <p:cNvSpPr/>
          <p:nvPr/>
        </p:nvSpPr>
        <p:spPr>
          <a:xfrm>
            <a:off x="2961591" y="3477637"/>
            <a:ext cx="180000" cy="180000"/>
          </a:xfrm>
          <a:prstGeom prst="star5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6" name="接點: 弧形 155">
            <a:extLst>
              <a:ext uri="{FF2B5EF4-FFF2-40B4-BE49-F238E27FC236}">
                <a16:creationId xmlns:a16="http://schemas.microsoft.com/office/drawing/2014/main" id="{EFBE3B3D-F4FF-4EC8-8D64-73CF1E9B2630}"/>
              </a:ext>
            </a:extLst>
          </p:cNvPr>
          <p:cNvCxnSpPr>
            <a:cxnSpLocks/>
            <a:stCxn id="81" idx="1"/>
            <a:endCxn id="120" idx="0"/>
          </p:cNvCxnSpPr>
          <p:nvPr/>
        </p:nvCxnSpPr>
        <p:spPr>
          <a:xfrm rot="10800000" flipV="1">
            <a:off x="3051592" y="3099731"/>
            <a:ext cx="511171" cy="377906"/>
          </a:xfrm>
          <a:prstGeom prst="curvedConnector2">
            <a:avLst/>
          </a:pr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星形: 六角 156">
            <a:extLst>
              <a:ext uri="{FF2B5EF4-FFF2-40B4-BE49-F238E27FC236}">
                <a16:creationId xmlns:a16="http://schemas.microsoft.com/office/drawing/2014/main" id="{6B2282CF-67BB-4913-82B0-A071B5AEBE19}"/>
              </a:ext>
            </a:extLst>
          </p:cNvPr>
          <p:cNvSpPr/>
          <p:nvPr/>
        </p:nvSpPr>
        <p:spPr>
          <a:xfrm>
            <a:off x="3849401" y="2998691"/>
            <a:ext cx="216000" cy="216000"/>
          </a:xfrm>
          <a:prstGeom prst="star6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2998AC5B-8C08-4B4F-ABA9-5E5B7F9CCCAB}"/>
              </a:ext>
            </a:extLst>
          </p:cNvPr>
          <p:cNvCxnSpPr/>
          <p:nvPr/>
        </p:nvCxnSpPr>
        <p:spPr>
          <a:xfrm flipH="1">
            <a:off x="3649525" y="2983692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接點: 弧形 159">
            <a:extLst>
              <a:ext uri="{FF2B5EF4-FFF2-40B4-BE49-F238E27FC236}">
                <a16:creationId xmlns:a16="http://schemas.microsoft.com/office/drawing/2014/main" id="{2A707347-C2B0-4C6F-8545-15700BBB7E2C}"/>
              </a:ext>
            </a:extLst>
          </p:cNvPr>
          <p:cNvCxnSpPr>
            <a:cxnSpLocks/>
            <a:stCxn id="118" idx="3"/>
            <a:endCxn id="81" idx="3"/>
          </p:cNvCxnSpPr>
          <p:nvPr/>
        </p:nvCxnSpPr>
        <p:spPr>
          <a:xfrm flipH="1" flipV="1">
            <a:off x="4118993" y="3099731"/>
            <a:ext cx="17347" cy="800906"/>
          </a:xfrm>
          <a:prstGeom prst="curvedConnector3">
            <a:avLst>
              <a:gd name="adj1" fmla="val -1317807"/>
            </a:avLst>
          </a:pr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接點: 弧形 160">
            <a:extLst>
              <a:ext uri="{FF2B5EF4-FFF2-40B4-BE49-F238E27FC236}">
                <a16:creationId xmlns:a16="http://schemas.microsoft.com/office/drawing/2014/main" id="{5D760DBB-82CA-4813-9FAE-A406B9206C52}"/>
              </a:ext>
            </a:extLst>
          </p:cNvPr>
          <p:cNvCxnSpPr>
            <a:cxnSpLocks/>
            <a:stCxn id="135" idx="2"/>
          </p:cNvCxnSpPr>
          <p:nvPr/>
        </p:nvCxnSpPr>
        <p:spPr>
          <a:xfrm rot="16200000" flipH="1">
            <a:off x="3133304" y="3634952"/>
            <a:ext cx="371246" cy="517795"/>
          </a:xfrm>
          <a:prstGeom prst="curvedConnector2">
            <a:avLst/>
          </a:pr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星形: 五角 161">
            <a:extLst>
              <a:ext uri="{FF2B5EF4-FFF2-40B4-BE49-F238E27FC236}">
                <a16:creationId xmlns:a16="http://schemas.microsoft.com/office/drawing/2014/main" id="{33BD92CE-3F8B-4B83-83F8-EEB4C60FE4CB}"/>
              </a:ext>
            </a:extLst>
          </p:cNvPr>
          <p:cNvSpPr/>
          <p:nvPr/>
        </p:nvSpPr>
        <p:spPr>
          <a:xfrm>
            <a:off x="3905536" y="3803849"/>
            <a:ext cx="180000" cy="180000"/>
          </a:xfrm>
          <a:prstGeom prst="star5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9943E7C7-6E59-4042-8FE9-56FEB7CF170F}"/>
              </a:ext>
            </a:extLst>
          </p:cNvPr>
          <p:cNvCxnSpPr/>
          <p:nvPr/>
        </p:nvCxnSpPr>
        <p:spPr>
          <a:xfrm flipH="1">
            <a:off x="3636000" y="3780000"/>
            <a:ext cx="121828" cy="222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E35E1B6F-37BD-4383-AF05-D16A12C3AC06}"/>
              </a:ext>
            </a:extLst>
          </p:cNvPr>
          <p:cNvCxnSpPr>
            <a:cxnSpLocks/>
          </p:cNvCxnSpPr>
          <p:nvPr/>
        </p:nvCxnSpPr>
        <p:spPr>
          <a:xfrm>
            <a:off x="4105468" y="2972242"/>
            <a:ext cx="3323405" cy="108189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BE6D9013-B4BC-4F47-A60D-CA59FB84FA7F}"/>
              </a:ext>
            </a:extLst>
          </p:cNvPr>
          <p:cNvCxnSpPr>
            <a:cxnSpLocks/>
          </p:cNvCxnSpPr>
          <p:nvPr/>
        </p:nvCxnSpPr>
        <p:spPr>
          <a:xfrm flipV="1">
            <a:off x="4125397" y="2388329"/>
            <a:ext cx="3302644" cy="135974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40E6746C-2543-4487-9B9B-16EB6DB1D56E}"/>
              </a:ext>
            </a:extLst>
          </p:cNvPr>
          <p:cNvGrpSpPr/>
          <p:nvPr/>
        </p:nvGrpSpPr>
        <p:grpSpPr>
          <a:xfrm>
            <a:off x="2746541" y="4150874"/>
            <a:ext cx="936091" cy="467046"/>
            <a:chOff x="4512320" y="3042329"/>
            <a:chExt cx="759071" cy="480744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2E886049-5093-48AB-AE10-4C9356B2B79D}"/>
                </a:ext>
              </a:extLst>
            </p:cNvPr>
            <p:cNvSpPr/>
            <p:nvPr/>
          </p:nvSpPr>
          <p:spPr>
            <a:xfrm>
              <a:off x="4524643" y="3238052"/>
              <a:ext cx="677043" cy="285021"/>
            </a:xfrm>
            <a:prstGeom prst="rect">
              <a:avLst/>
            </a:prstGeom>
            <a:noFill/>
            <a:ln w="19050">
              <a:solidFill>
                <a:srgbClr val="9A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220355DD-C2DC-4429-85E5-5EA5F289893C}"/>
                </a:ext>
              </a:extLst>
            </p:cNvPr>
            <p:cNvSpPr txBox="1"/>
            <p:nvPr/>
          </p:nvSpPr>
          <p:spPr>
            <a:xfrm>
              <a:off x="4512320" y="3042329"/>
              <a:ext cx="759071" cy="190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200" b="1" dirty="0">
                  <a:solidFill>
                    <a:srgbClr val="9A000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int[][] result</a:t>
              </a:r>
              <a:endParaRPr lang="zh-TW" altLang="en-US" sz="1200" b="1" dirty="0">
                <a:solidFill>
                  <a:srgbClr val="9A000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4173BE8-2C3E-433A-98C9-7834E999FB0E}"/>
              </a:ext>
            </a:extLst>
          </p:cNvPr>
          <p:cNvGrpSpPr/>
          <p:nvPr/>
        </p:nvGrpSpPr>
        <p:grpSpPr>
          <a:xfrm>
            <a:off x="6376404" y="4482356"/>
            <a:ext cx="886461" cy="914650"/>
            <a:chOff x="3632605" y="5130551"/>
            <a:chExt cx="886461" cy="914650"/>
          </a:xfrm>
        </p:grpSpPr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D6090786-548C-4EF8-BC96-0E5579EA7B82}"/>
                </a:ext>
              </a:extLst>
            </p:cNvPr>
            <p:cNvGrpSpPr/>
            <p:nvPr/>
          </p:nvGrpSpPr>
          <p:grpSpPr>
            <a:xfrm>
              <a:off x="3676896" y="5344621"/>
              <a:ext cx="792000" cy="700580"/>
              <a:chOff x="7549319" y="2973760"/>
              <a:chExt cx="792000" cy="700580"/>
            </a:xfrm>
          </p:grpSpPr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B34CF256-009B-4BB4-87B9-0B57B8566868}"/>
                  </a:ext>
                </a:extLst>
              </p:cNvPr>
              <p:cNvSpPr/>
              <p:nvPr/>
            </p:nvSpPr>
            <p:spPr>
              <a:xfrm>
                <a:off x="7561006" y="2973760"/>
                <a:ext cx="771916" cy="700580"/>
              </a:xfrm>
              <a:prstGeom prst="rect">
                <a:avLst/>
              </a:prstGeom>
              <a:noFill/>
              <a:ln w="19050">
                <a:solidFill>
                  <a:srgbClr val="9A00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34191E97-C8AF-4B1A-9ADE-026303A84591}"/>
                  </a:ext>
                </a:extLst>
              </p:cNvPr>
              <p:cNvCxnSpPr/>
              <p:nvPr/>
            </p:nvCxnSpPr>
            <p:spPr>
              <a:xfrm>
                <a:off x="7549319" y="3300849"/>
                <a:ext cx="792000" cy="0"/>
              </a:xfrm>
              <a:prstGeom prst="line">
                <a:avLst/>
              </a:prstGeom>
              <a:ln w="19050">
                <a:solidFill>
                  <a:srgbClr val="9A00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861F2878-C157-4964-AE9C-7FAB92C5998B}"/>
                </a:ext>
              </a:extLst>
            </p:cNvPr>
            <p:cNvSpPr txBox="1"/>
            <p:nvPr/>
          </p:nvSpPr>
          <p:spPr>
            <a:xfrm>
              <a:off x="3632605" y="5130551"/>
              <a:ext cx="88646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solidFill>
                    <a:srgbClr val="9A000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new int[][]</a:t>
              </a:r>
              <a:endParaRPr lang="zh-TW" altLang="en-US" sz="1400" b="1" dirty="0">
                <a:solidFill>
                  <a:srgbClr val="9A000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44" name="星形: 六角 143">
            <a:extLst>
              <a:ext uri="{FF2B5EF4-FFF2-40B4-BE49-F238E27FC236}">
                <a16:creationId xmlns:a16="http://schemas.microsoft.com/office/drawing/2014/main" id="{EC227CDF-D58C-4598-979B-E316F30470C4}"/>
              </a:ext>
            </a:extLst>
          </p:cNvPr>
          <p:cNvSpPr/>
          <p:nvPr/>
        </p:nvSpPr>
        <p:spPr>
          <a:xfrm>
            <a:off x="6735964" y="4752022"/>
            <a:ext cx="216000" cy="216000"/>
          </a:xfrm>
          <a:prstGeom prst="star6">
            <a:avLst/>
          </a:prstGeom>
          <a:solidFill>
            <a:srgbClr val="9A0002"/>
          </a:solidFill>
          <a:ln>
            <a:solidFill>
              <a:srgbClr val="9A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星形: 五角 144">
            <a:extLst>
              <a:ext uri="{FF2B5EF4-FFF2-40B4-BE49-F238E27FC236}">
                <a16:creationId xmlns:a16="http://schemas.microsoft.com/office/drawing/2014/main" id="{894A4886-FF11-41AC-A82B-929897379547}"/>
              </a:ext>
            </a:extLst>
          </p:cNvPr>
          <p:cNvSpPr/>
          <p:nvPr/>
        </p:nvSpPr>
        <p:spPr>
          <a:xfrm>
            <a:off x="6745840" y="5113157"/>
            <a:ext cx="216000" cy="216000"/>
          </a:xfrm>
          <a:prstGeom prst="star5">
            <a:avLst/>
          </a:prstGeom>
          <a:solidFill>
            <a:srgbClr val="9A0002"/>
          </a:solidFill>
          <a:ln w="19050">
            <a:solidFill>
              <a:srgbClr val="9A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6" name="接點: 弧形 145">
            <a:extLst>
              <a:ext uri="{FF2B5EF4-FFF2-40B4-BE49-F238E27FC236}">
                <a16:creationId xmlns:a16="http://schemas.microsoft.com/office/drawing/2014/main" id="{ED02BCAB-C15B-4B1A-BCE6-0BCD4E3F5F29}"/>
              </a:ext>
            </a:extLst>
          </p:cNvPr>
          <p:cNvCxnSpPr>
            <a:cxnSpLocks/>
            <a:endCxn id="113" idx="3"/>
          </p:cNvCxnSpPr>
          <p:nvPr/>
        </p:nvCxnSpPr>
        <p:spPr>
          <a:xfrm rot="10800000">
            <a:off x="3596673" y="4479470"/>
            <a:ext cx="2834923" cy="449304"/>
          </a:xfrm>
          <a:prstGeom prst="curvedConnector3">
            <a:avLst>
              <a:gd name="adj1" fmla="val 81807"/>
            </a:avLst>
          </a:prstGeom>
          <a:ln w="19050">
            <a:solidFill>
              <a:srgbClr val="9A000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菱形 50">
            <a:extLst>
              <a:ext uri="{FF2B5EF4-FFF2-40B4-BE49-F238E27FC236}">
                <a16:creationId xmlns:a16="http://schemas.microsoft.com/office/drawing/2014/main" id="{1FA43B42-EFA9-4182-B374-8B9467ABF308}"/>
              </a:ext>
            </a:extLst>
          </p:cNvPr>
          <p:cNvSpPr/>
          <p:nvPr/>
        </p:nvSpPr>
        <p:spPr>
          <a:xfrm>
            <a:off x="3060000" y="4381278"/>
            <a:ext cx="216000" cy="216000"/>
          </a:xfrm>
          <a:prstGeom prst="diamond">
            <a:avLst/>
          </a:prstGeom>
          <a:solidFill>
            <a:srgbClr val="9A0002"/>
          </a:solidFill>
          <a:ln>
            <a:solidFill>
              <a:srgbClr val="9A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967ACFBA-6EB3-4CF4-A239-E2DCFFED8173}"/>
              </a:ext>
            </a:extLst>
          </p:cNvPr>
          <p:cNvCxnSpPr>
            <a:cxnSpLocks/>
          </p:cNvCxnSpPr>
          <p:nvPr/>
        </p:nvCxnSpPr>
        <p:spPr>
          <a:xfrm flipV="1">
            <a:off x="7038328" y="4087021"/>
            <a:ext cx="396852" cy="725125"/>
          </a:xfrm>
          <a:prstGeom prst="straightConnector1">
            <a:avLst/>
          </a:prstGeom>
          <a:ln w="19050">
            <a:solidFill>
              <a:srgbClr val="9A00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0624DE8C-25B0-471D-8BB4-B60C839A14D0}"/>
              </a:ext>
            </a:extLst>
          </p:cNvPr>
          <p:cNvCxnSpPr>
            <a:cxnSpLocks/>
          </p:cNvCxnSpPr>
          <p:nvPr/>
        </p:nvCxnSpPr>
        <p:spPr>
          <a:xfrm flipV="1">
            <a:off x="7009985" y="2444267"/>
            <a:ext cx="415279" cy="2747024"/>
          </a:xfrm>
          <a:prstGeom prst="straightConnector1">
            <a:avLst/>
          </a:prstGeom>
          <a:ln w="19050">
            <a:solidFill>
              <a:srgbClr val="9A00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群組 148">
            <a:extLst>
              <a:ext uri="{FF2B5EF4-FFF2-40B4-BE49-F238E27FC236}">
                <a16:creationId xmlns:a16="http://schemas.microsoft.com/office/drawing/2014/main" id="{1477F7FB-0E71-4902-8EA6-E57BDAE987B0}"/>
              </a:ext>
            </a:extLst>
          </p:cNvPr>
          <p:cNvGrpSpPr/>
          <p:nvPr/>
        </p:nvGrpSpPr>
        <p:grpSpPr>
          <a:xfrm>
            <a:off x="3381357" y="5302620"/>
            <a:ext cx="1108559" cy="509048"/>
            <a:chOff x="4512320" y="3042329"/>
            <a:chExt cx="898924" cy="523978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C28E6DB4-C32D-494D-A01D-61FFCB2F8683}"/>
                </a:ext>
              </a:extLst>
            </p:cNvPr>
            <p:cNvSpPr/>
            <p:nvPr/>
          </p:nvSpPr>
          <p:spPr>
            <a:xfrm>
              <a:off x="4524642" y="3238052"/>
              <a:ext cx="856174" cy="328255"/>
            </a:xfrm>
            <a:prstGeom prst="rect">
              <a:avLst/>
            </a:prstGeom>
            <a:noFill/>
            <a:ln w="19050">
              <a:solidFill>
                <a:srgbClr val="9A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D30F8B14-2BBF-43C9-9E08-D83BC92B1F77}"/>
                </a:ext>
              </a:extLst>
            </p:cNvPr>
            <p:cNvSpPr txBox="1"/>
            <p:nvPr/>
          </p:nvSpPr>
          <p:spPr>
            <a:xfrm>
              <a:off x="4512320" y="3042329"/>
              <a:ext cx="898924" cy="190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200" b="1" dirty="0">
                  <a:solidFill>
                    <a:srgbClr val="9A000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int[][] changed</a:t>
              </a:r>
              <a:endParaRPr lang="zh-TW" altLang="en-US" sz="1200" b="1" dirty="0">
                <a:solidFill>
                  <a:srgbClr val="9A000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52" name="菱形 151">
            <a:extLst>
              <a:ext uri="{FF2B5EF4-FFF2-40B4-BE49-F238E27FC236}">
                <a16:creationId xmlns:a16="http://schemas.microsoft.com/office/drawing/2014/main" id="{F5376065-66A3-484B-9472-05D7637AF5FA}"/>
              </a:ext>
            </a:extLst>
          </p:cNvPr>
          <p:cNvSpPr/>
          <p:nvPr/>
        </p:nvSpPr>
        <p:spPr>
          <a:xfrm>
            <a:off x="3826794" y="5550710"/>
            <a:ext cx="216000" cy="216000"/>
          </a:xfrm>
          <a:prstGeom prst="diamond">
            <a:avLst/>
          </a:prstGeom>
          <a:solidFill>
            <a:srgbClr val="9A0002"/>
          </a:solidFill>
          <a:ln>
            <a:solidFill>
              <a:srgbClr val="9A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7B48A4C2-45D0-403C-818C-0866491EE72C}"/>
              </a:ext>
            </a:extLst>
          </p:cNvPr>
          <p:cNvCxnSpPr>
            <a:cxnSpLocks/>
            <a:stCxn id="113" idx="2"/>
            <a:endCxn id="150" idx="0"/>
          </p:cNvCxnSpPr>
          <p:nvPr/>
        </p:nvCxnSpPr>
        <p:spPr>
          <a:xfrm>
            <a:off x="3179205" y="4617920"/>
            <a:ext cx="745268" cy="874846"/>
          </a:xfrm>
          <a:prstGeom prst="straightConnector1">
            <a:avLst/>
          </a:prstGeom>
          <a:ln w="19050">
            <a:solidFill>
              <a:srgbClr val="9A00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10DCEF27-35F9-4315-89DD-A0D7588BD79B}"/>
              </a:ext>
            </a:extLst>
          </p:cNvPr>
          <p:cNvCxnSpPr>
            <a:cxnSpLocks/>
            <a:stCxn id="150" idx="3"/>
          </p:cNvCxnSpPr>
          <p:nvPr/>
        </p:nvCxnSpPr>
        <p:spPr>
          <a:xfrm flipV="1">
            <a:off x="4452392" y="4925251"/>
            <a:ext cx="1979204" cy="726966"/>
          </a:xfrm>
          <a:prstGeom prst="straightConnector1">
            <a:avLst/>
          </a:prstGeom>
          <a:ln w="19050">
            <a:solidFill>
              <a:srgbClr val="9A00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57911724-CE4D-4280-9899-0955C6C15E32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3957401" y="3214691"/>
            <a:ext cx="2736581" cy="1664074"/>
          </a:xfrm>
          <a:prstGeom prst="straightConnector1">
            <a:avLst/>
          </a:prstGeom>
          <a:ln w="19050">
            <a:solidFill>
              <a:srgbClr val="9A00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A266562B-5D24-42BF-A8C2-5438A1CE9138}"/>
              </a:ext>
            </a:extLst>
          </p:cNvPr>
          <p:cNvCxnSpPr>
            <a:cxnSpLocks/>
            <a:stCxn id="162" idx="4"/>
          </p:cNvCxnSpPr>
          <p:nvPr/>
        </p:nvCxnSpPr>
        <p:spPr>
          <a:xfrm>
            <a:off x="4085536" y="3872603"/>
            <a:ext cx="2593360" cy="1362514"/>
          </a:xfrm>
          <a:prstGeom prst="straightConnector1">
            <a:avLst/>
          </a:prstGeom>
          <a:ln w="19050">
            <a:solidFill>
              <a:srgbClr val="9A00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接點: 弧形 166">
            <a:extLst>
              <a:ext uri="{FF2B5EF4-FFF2-40B4-BE49-F238E27FC236}">
                <a16:creationId xmlns:a16="http://schemas.microsoft.com/office/drawing/2014/main" id="{D2EBBA85-4A0A-485D-B541-380B4EBA54D6}"/>
              </a:ext>
            </a:extLst>
          </p:cNvPr>
          <p:cNvCxnSpPr>
            <a:cxnSpLocks/>
            <a:stCxn id="144" idx="5"/>
            <a:endCxn id="74" idx="3"/>
          </p:cNvCxnSpPr>
          <p:nvPr/>
        </p:nvCxnSpPr>
        <p:spPr>
          <a:xfrm rot="16200000" flipV="1">
            <a:off x="5720124" y="3628181"/>
            <a:ext cx="1079000" cy="1168681"/>
          </a:xfrm>
          <a:prstGeom prst="curvedConnector2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接點: 弧形 167">
            <a:extLst>
              <a:ext uri="{FF2B5EF4-FFF2-40B4-BE49-F238E27FC236}">
                <a16:creationId xmlns:a16="http://schemas.microsoft.com/office/drawing/2014/main" id="{541327C9-3AF8-4552-837C-4AC80497B882}"/>
              </a:ext>
            </a:extLst>
          </p:cNvPr>
          <p:cNvCxnSpPr>
            <a:cxnSpLocks/>
            <a:stCxn id="145" idx="0"/>
            <a:endCxn id="109" idx="3"/>
          </p:cNvCxnSpPr>
          <p:nvPr/>
        </p:nvCxnSpPr>
        <p:spPr>
          <a:xfrm rot="16200000" flipV="1">
            <a:off x="6074142" y="4333458"/>
            <a:ext cx="380840" cy="1178557"/>
          </a:xfrm>
          <a:prstGeom prst="curvedConnector2">
            <a:avLst/>
          </a:prstGeom>
          <a:ln w="19050">
            <a:solidFill>
              <a:srgbClr val="7030A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星形: 六角 168">
            <a:extLst>
              <a:ext uri="{FF2B5EF4-FFF2-40B4-BE49-F238E27FC236}">
                <a16:creationId xmlns:a16="http://schemas.microsoft.com/office/drawing/2014/main" id="{07F59ECE-D3F5-46AA-B674-E61BFB40F8BC}"/>
              </a:ext>
            </a:extLst>
          </p:cNvPr>
          <p:cNvSpPr/>
          <p:nvPr/>
        </p:nvSpPr>
        <p:spPr>
          <a:xfrm>
            <a:off x="5427295" y="3571333"/>
            <a:ext cx="216000" cy="216000"/>
          </a:xfrm>
          <a:prstGeom prst="star6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星形: 五角 169">
            <a:extLst>
              <a:ext uri="{FF2B5EF4-FFF2-40B4-BE49-F238E27FC236}">
                <a16:creationId xmlns:a16="http://schemas.microsoft.com/office/drawing/2014/main" id="{72FCA972-DE00-410A-A407-0DD622F7FF54}"/>
              </a:ext>
            </a:extLst>
          </p:cNvPr>
          <p:cNvSpPr/>
          <p:nvPr/>
        </p:nvSpPr>
        <p:spPr>
          <a:xfrm>
            <a:off x="5426275" y="4629683"/>
            <a:ext cx="216000" cy="216000"/>
          </a:xfrm>
          <a:prstGeom prst="star5">
            <a:avLst/>
          </a:prstGeom>
          <a:solidFill>
            <a:srgbClr val="7030A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7EED24CB-1826-4886-A366-92BAA33753CE}"/>
              </a:ext>
            </a:extLst>
          </p:cNvPr>
          <p:cNvCxnSpPr>
            <a:cxnSpLocks/>
          </p:cNvCxnSpPr>
          <p:nvPr/>
        </p:nvCxnSpPr>
        <p:spPr>
          <a:xfrm flipH="1">
            <a:off x="5206561" y="3533065"/>
            <a:ext cx="151702" cy="306656"/>
          </a:xfrm>
          <a:prstGeom prst="line">
            <a:avLst/>
          </a:prstGeom>
          <a:ln w="28575">
            <a:solidFill>
              <a:srgbClr val="9A0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A219D703-BE27-49F2-BDD8-310BB8D2E325}"/>
              </a:ext>
            </a:extLst>
          </p:cNvPr>
          <p:cNvCxnSpPr>
            <a:cxnSpLocks/>
          </p:cNvCxnSpPr>
          <p:nvPr/>
        </p:nvCxnSpPr>
        <p:spPr>
          <a:xfrm flipH="1">
            <a:off x="5186473" y="4569104"/>
            <a:ext cx="151702" cy="306656"/>
          </a:xfrm>
          <a:prstGeom prst="line">
            <a:avLst/>
          </a:prstGeom>
          <a:ln w="28575">
            <a:solidFill>
              <a:srgbClr val="9A0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CA1FE50F-FE25-4431-9DF6-898B006685D8}"/>
              </a:ext>
            </a:extLst>
          </p:cNvPr>
          <p:cNvCxnSpPr>
            <a:cxnSpLocks/>
            <a:stCxn id="169" idx="1"/>
          </p:cNvCxnSpPr>
          <p:nvPr/>
        </p:nvCxnSpPr>
        <p:spPr>
          <a:xfrm>
            <a:off x="5643295" y="3733333"/>
            <a:ext cx="1781013" cy="34038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16530B58-8A3F-4DDC-AD61-6DCBC79D8123}"/>
              </a:ext>
            </a:extLst>
          </p:cNvPr>
          <p:cNvCxnSpPr>
            <a:cxnSpLocks/>
            <a:stCxn id="170" idx="4"/>
          </p:cNvCxnSpPr>
          <p:nvPr/>
        </p:nvCxnSpPr>
        <p:spPr>
          <a:xfrm flipV="1">
            <a:off x="5642275" y="2479133"/>
            <a:ext cx="1776754" cy="2233054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49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000"/>
                            </p:stCondLst>
                            <p:childTnLst>
                              <p:par>
                                <p:cTn id="1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500"/>
                            </p:stCondLst>
                            <p:childTnLst>
                              <p:par>
                                <p:cTn id="1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500"/>
                            </p:stCondLst>
                            <p:childTnLst>
                              <p:par>
                                <p:cTn id="2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5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0"/>
                            </p:stCondLst>
                            <p:childTnLst>
                              <p:par>
                                <p:cTn id="2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00"/>
                            </p:stCondLst>
                            <p:childTnLst>
                              <p:par>
                                <p:cTn id="2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00"/>
                            </p:stCondLst>
                            <p:childTnLst>
                              <p:par>
                                <p:cTn id="2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3000"/>
                            </p:stCondLst>
                            <p:childTnLst>
                              <p:par>
                                <p:cTn id="2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3500"/>
                            </p:stCondLst>
                            <p:childTnLst>
                              <p:par>
                                <p:cTn id="2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4500"/>
                            </p:stCondLst>
                            <p:childTnLst>
                              <p:par>
                                <p:cTn id="2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000"/>
                            </p:stCondLst>
                            <p:childTnLst>
                              <p:par>
                                <p:cTn id="3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1000"/>
                            </p:stCondLst>
                            <p:childTnLst>
                              <p:par>
                                <p:cTn id="3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500"/>
                            </p:stCondLst>
                            <p:childTnLst>
                              <p:par>
                                <p:cTn id="3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2500"/>
                            </p:stCondLst>
                            <p:childTnLst>
                              <p:par>
                                <p:cTn id="3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3500"/>
                            </p:stCondLst>
                            <p:childTnLst>
                              <p:par>
                                <p:cTn id="3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1000"/>
                            </p:stCondLst>
                            <p:childTnLst>
                              <p:par>
                                <p:cTn id="3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500"/>
                            </p:stCondLst>
                            <p:childTnLst>
                              <p:par>
                                <p:cTn id="3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4000"/>
                            </p:stCondLst>
                            <p:childTnLst>
                              <p:par>
                                <p:cTn id="4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 animBg="1"/>
      <p:bldP spid="117" grpId="0" animBg="1"/>
      <p:bldP spid="117" grpId="1" animBg="1"/>
      <p:bldP spid="95" grpId="0"/>
      <p:bldP spid="96" grpId="0"/>
      <p:bldP spid="97" grpId="0"/>
      <p:bldP spid="40" grpId="0" animBg="1"/>
      <p:bldP spid="98" grpId="0" animBg="1"/>
      <p:bldP spid="98" grpId="1" animBg="1"/>
      <p:bldP spid="79" grpId="0" animBg="1"/>
      <p:bldP spid="107" grpId="0"/>
      <p:bldP spid="121" grpId="0"/>
      <p:bldP spid="122" grpId="0"/>
      <p:bldP spid="123" grpId="0"/>
      <p:bldP spid="132" grpId="0"/>
      <p:bldP spid="37" grpId="0" animBg="1"/>
      <p:bldP spid="133" grpId="0" animBg="1"/>
      <p:bldP spid="133" grpId="1" animBg="1"/>
      <p:bldP spid="120" grpId="0" animBg="1"/>
      <p:bldP spid="120" grpId="1" animBg="1"/>
      <p:bldP spid="157" grpId="0" animBg="1"/>
      <p:bldP spid="157" grpId="1" animBg="1"/>
      <p:bldP spid="162" grpId="0" animBg="1"/>
      <p:bldP spid="162" grpId="1" animBg="1"/>
      <p:bldP spid="144" grpId="0" animBg="1"/>
      <p:bldP spid="145" grpId="0" animBg="1"/>
      <p:bldP spid="51" grpId="0" animBg="1"/>
      <p:bldP spid="51" grpId="1" animBg="1"/>
      <p:bldP spid="152" grpId="0" animBg="1"/>
      <p:bldP spid="169" grpId="0" animBg="1"/>
      <p:bldP spid="1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97210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面向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的编程思想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解决问题的时候按照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现实生活中的规律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来考虑问题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考虑在这个问题的过程中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有几个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实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体参与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其中，并将实体予以归类。可以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理解为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归类是描述类的特点和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动作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行为，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实体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才是特点和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动作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行为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的支配者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没有实体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，特点、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动作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行为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就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发生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3888" lvl="1" algn="just" latinLnBrk="0" hangingPunct="0">
              <a:spcAft>
                <a:spcPts val="1200"/>
              </a:spcAft>
              <a:buSzPct val="80000"/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例：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相声小品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赵本山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《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钟点工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》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大象装冰箱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总共分几步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？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258888" lvl="1" algn="just" latinLnBrk="0" hangingPunct="0">
              <a:spcAft>
                <a:spcPts val="12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参与实体的归类：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冰箱</a:t>
            </a:r>
          </a:p>
          <a:p>
            <a:pPr marL="1258888" lvl="1" algn="just" latinLnBrk="0" hangingPunct="0">
              <a:spcAft>
                <a:spcPts val="1200"/>
              </a:spcAft>
              <a:buSzPct val="80000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分析每一类个体都有什么特点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？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做了哪些事情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258888" lvl="1" algn="just" latinLnBrk="0" hangingPunct="0">
              <a:spcAft>
                <a:spcPts val="12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特点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能做事情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做了哪些事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？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关冰箱门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装大象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258888" lvl="1" algn="just" latinLnBrk="0" hangingPunct="0">
              <a:spcAft>
                <a:spcPts val="12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特点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：体积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体重很重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做了哪些事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？　此处不做任何事。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258888" lvl="1" algn="just" latinLnBrk="0" hangingPunct="0">
              <a:spcAft>
                <a:spcPts val="12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冰箱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特点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有门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、有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容积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做了哪些事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？　存放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大象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面向对象初识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0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9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方法设计练习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用来交换两个数组元素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{1,2,3,4}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{5,6,7,8}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用来交换一个数组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头尾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对称元素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互换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用来寻找数组中的极值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用来找寻给定的元素是否在数组内存在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用来合并两个数组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用来将一个数组按照最大值位置拆分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成两个数组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用来去掉数组中的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用来存储给定范围内的素数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(2-100)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用来给数组元素排序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冒泡排序算法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既能升序又能降序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用来实现用户登录认证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26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10184"/>
            <a:ext cx="10487377" cy="47744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//2.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  用来交换一个数组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头尾互换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 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是否需要参数及返回值  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提供一个数组  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不需要返回值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changeArrayElements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数组内部的元素头尾对应互换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/2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int temp = array[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array[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temp;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设计一个方法，用来交换一个数组元素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头尾对称元素互换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728000"/>
            <a:ext cx="648000" cy="366380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0FB2D3B4-634D-4CC0-A9E2-20836ABC9C6A}"/>
              </a:ext>
            </a:extLst>
          </p:cNvPr>
          <p:cNvSpPr/>
          <p:nvPr/>
        </p:nvSpPr>
        <p:spPr>
          <a:xfrm>
            <a:off x="2415021" y="3348000"/>
            <a:ext cx="648000" cy="13383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92827" y="2736000"/>
            <a:ext cx="648000" cy="23074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DD5B9-F0FD-4D93-B784-E094761713F6}"/>
              </a:ext>
            </a:extLst>
          </p:cNvPr>
          <p:cNvSpPr/>
          <p:nvPr/>
        </p:nvSpPr>
        <p:spPr>
          <a:xfrm>
            <a:off x="379142" y="5160579"/>
            <a:ext cx="1018734" cy="441435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13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1644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设计一个方法，用来交换一个数组元素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头尾对称元素互换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5"/>
            <a:ext cx="648000" cy="343765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先有一个数组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 = new int[]{1,2,3,4,5,6,7,8,9};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对象调用方法执行操作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d.changeArrayElements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 //x---&gt;array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验证看一看结果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for(int value : x){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6"/>
            <a:ext cx="648000" cy="29125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08B56A7-8EEC-4D26-8B27-8CE171DB0E27}"/>
              </a:ext>
            </a:extLst>
          </p:cNvPr>
          <p:cNvSpPr/>
          <p:nvPr/>
        </p:nvSpPr>
        <p:spPr>
          <a:xfrm>
            <a:off x="2415021" y="3780000"/>
            <a:ext cx="648000" cy="5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C42E52-731A-42ED-8DF3-0D49127175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0072" y="139923"/>
            <a:ext cx="8468078" cy="6578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AA61A2-3911-4294-83EA-E79340B5EC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1291" y="139922"/>
            <a:ext cx="7034974" cy="6525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03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9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方法设计练习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用来交换两个数组元素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{1,2,3,4}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{5,6,7,8}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用来交换一个数组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头尾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对称元素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互换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用来寻找数组中的极值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用来找寻给定的元素是否在数组内存在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用来合并两个数组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用来将一个数组按照最大值位置拆分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成两个数组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用来去掉数组中的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用来存储给定范围内的素数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(2-100)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用来给数组元素排序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冒泡排序算法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既能升序又能降序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用来实现用户登录认证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45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228766" y="1510183"/>
            <a:ext cx="6153358" cy="51951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是否需要参数及返回值</a:t>
            </a: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提供一个数组  提供一个值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最大 最小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需要一个值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最大 最小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findMinOrMax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创建一个变量</a:t>
            </a:r>
            <a:endParaRPr lang="en-US" altLang="zh-TW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= array[ 0 ];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利用遍历数组的方式挨个与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 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比较</a:t>
            </a:r>
            <a:endParaRPr lang="zh-TW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 flag &amp;&amp; array[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&gt; value ){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找寻最大值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 = array[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}else if( !flag &amp;&amp; array[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&lt; value ){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找寻最小值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 = array[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value;</a:t>
            </a:r>
            <a:endParaRPr lang="en-US" altLang="zh-CN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778610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设计一个方法，用来寻找数组中的极值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2FE88C-D709-49C0-8DE7-CED5C8A359F8}"/>
              </a:ext>
            </a:extLst>
          </p:cNvPr>
          <p:cNvSpPr/>
          <p:nvPr/>
        </p:nvSpPr>
        <p:spPr>
          <a:xfrm>
            <a:off x="6567806" y="1410689"/>
            <a:ext cx="5471794" cy="4679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400"/>
              </a:lnSpc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lvl="0">
              <a:lnSpc>
                <a:spcPts val="2400"/>
              </a:lnSpc>
            </a:pP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{1,3,5,7,9,0,2,4,6,8};</a:t>
            </a:r>
          </a:p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 = true;</a:t>
            </a: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//flag==true</a:t>
            </a: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找最大值</a:t>
            </a:r>
            <a:endParaRPr lang="en-US" altLang="zh-TW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ts val="2400"/>
              </a:lnSpc>
            </a:pP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创建一个变量</a:t>
            </a:r>
          </a:p>
          <a:p>
            <a:pPr lvl="0">
              <a:lnSpc>
                <a:spcPts val="2400"/>
              </a:lnSpc>
            </a:pP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= a[ 0 ];</a:t>
            </a:r>
          </a:p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利用遍历数组的方式挨个与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 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比较</a:t>
            </a:r>
            <a:endParaRPr lang="zh-TW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ts val="2400"/>
              </a:lnSpc>
            </a:pP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for(int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 flag &amp;&amp; a[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&gt; value ){ 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找寻最大值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a[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}else if( !flag &amp;&amp; a[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&lt; value ){ 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找寻最小值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a[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lvl="0">
              <a:lnSpc>
                <a:spcPts val="2400"/>
              </a:lnSpc>
            </a:pP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lvl="0">
              <a:lnSpc>
                <a:spcPts val="2400"/>
              </a:lnSpc>
            </a:pP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数组中极值为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value           );</a:t>
            </a:r>
          </a:p>
          <a:p>
            <a:pPr lvl="0">
              <a:lnSpc>
                <a:spcPts val="2400"/>
              </a:lnSpc>
            </a:pPr>
            <a:r>
              <a:rPr lang="en-US" altLang="zh-TW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1A2B72-9605-49B3-925A-B1867D164EC5}"/>
              </a:ext>
            </a:extLst>
          </p:cNvPr>
          <p:cNvSpPr/>
          <p:nvPr/>
        </p:nvSpPr>
        <p:spPr>
          <a:xfrm>
            <a:off x="1076960" y="3121890"/>
            <a:ext cx="5213004" cy="3010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C9B5D0-56EE-4712-8D40-54FCADE19F58}"/>
              </a:ext>
            </a:extLst>
          </p:cNvPr>
          <p:cNvSpPr/>
          <p:nvPr/>
        </p:nvSpPr>
        <p:spPr>
          <a:xfrm>
            <a:off x="7020560" y="2362767"/>
            <a:ext cx="4942674" cy="307818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ts val="2400"/>
              </a:lnSpc>
            </a:pP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 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 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 d = new Demo();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 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 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对象调用方法执行操作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6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minOrMax</a:t>
            </a:r>
            <a:r>
              <a:rPr lang="en-US" altLang="zh-TW" sz="16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lang="en-US" altLang="zh-TW" sz="16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d.findMinOrMax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6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16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flag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400"/>
              </a:lnSpc>
            </a:pP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1E7731-6D3C-4759-9FD4-E3AC4DF90A5A}"/>
              </a:ext>
            </a:extLst>
          </p:cNvPr>
          <p:cNvSpPr/>
          <p:nvPr/>
        </p:nvSpPr>
        <p:spPr>
          <a:xfrm>
            <a:off x="10715266" y="5436000"/>
            <a:ext cx="1056379" cy="246221"/>
          </a:xfrm>
          <a:prstGeom prst="rect">
            <a:avLst/>
          </a:prstGeom>
          <a:solidFill>
            <a:srgbClr val="00323D"/>
          </a:solidFill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minOrMax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A67EFC7-9884-412E-92DC-E31401977D27}"/>
              </a:ext>
            </a:extLst>
          </p:cNvPr>
          <p:cNvSpPr/>
          <p:nvPr/>
        </p:nvSpPr>
        <p:spPr>
          <a:xfrm>
            <a:off x="7020560" y="2362766"/>
            <a:ext cx="4942674" cy="3078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3C454AD-0AE1-4E3A-8EAA-F47A0D1A0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2833" y="208054"/>
            <a:ext cx="10558095" cy="649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FB111DE-0FFB-4741-BD70-6326D46411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716" y="208054"/>
            <a:ext cx="11000568" cy="571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39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5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000"/>
                            </p:stCondLst>
                            <p:childTnLst>
                              <p:par>
                                <p:cTn id="1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5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000"/>
                            </p:stCondLst>
                            <p:childTnLst>
                              <p:par>
                                <p:cTn id="1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85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9000"/>
                            </p:stCondLst>
                            <p:childTnLst>
                              <p:par>
                                <p:cTn id="1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95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5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9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方法设计练习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用来交换两个数组元素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{1,2,3,4}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{5,6,7,8}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用来交换一个数组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头尾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对称元素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互换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用来寻找数组中的极值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用来找寻给定的元素是否在数组内存在</a:t>
            </a:r>
            <a:endParaRPr lang="en-US" altLang="zh-CN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用来合并两个数组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用来将一个数组按照最大值位置拆分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成两个数组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用来去掉数组中的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用来存储给定范围内的素数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(2-100)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用来给数组元素排序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冒泡排序算法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既能升序又能降序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用来实现用户登录认证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55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10184"/>
            <a:ext cx="10487377" cy="47744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//4.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设计一个方法，用来找寻给定的元素是否在数组内存在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 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是否需要参数及返回值   </a:t>
            </a:r>
            <a:r>
              <a:rPr lang="zh-CN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提供一个数组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目标元素   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CN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告诉你是否找到</a:t>
            </a:r>
            <a:endParaRPr lang="en-US" altLang="zh-CN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方法设计了返回值类型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就必须给返回值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，此为</a:t>
            </a:r>
            <a:r>
              <a:rPr lang="zh-CN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编译检测的悲观性原则</a:t>
            </a:r>
            <a:endParaRPr lang="zh-TW" altLang="en-US" b="1" u="heavy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isExist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element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 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循环方式找寻是否存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String result = "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对不起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您要的值在数组中没有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！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]==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result =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恭喜您，您要的值在数组中存在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break;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result;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75713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设计一个方法，用来找寻给定的元素是否在数组内存在</a:t>
            </a:r>
            <a:endParaRPr lang="en-US" altLang="zh-CN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727999"/>
            <a:ext cx="648000" cy="485664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0FB2D3B4-634D-4CC0-A9E2-20836ABC9C6A}"/>
              </a:ext>
            </a:extLst>
          </p:cNvPr>
          <p:cNvSpPr/>
          <p:nvPr/>
        </p:nvSpPr>
        <p:spPr>
          <a:xfrm>
            <a:off x="2415021" y="4009515"/>
            <a:ext cx="648000" cy="169089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92827" y="3084319"/>
            <a:ext cx="648000" cy="327167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DD5B9-F0FD-4D93-B784-E094761713F6}"/>
              </a:ext>
            </a:extLst>
          </p:cNvPr>
          <p:cNvSpPr/>
          <p:nvPr/>
        </p:nvSpPr>
        <p:spPr>
          <a:xfrm>
            <a:off x="331384" y="6462241"/>
            <a:ext cx="1018734" cy="168661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B8A88EE-0FFC-49A4-931C-F5CE51ECF620}"/>
              </a:ext>
            </a:extLst>
          </p:cNvPr>
          <p:cNvSpPr/>
          <p:nvPr/>
        </p:nvSpPr>
        <p:spPr>
          <a:xfrm>
            <a:off x="3328115" y="4348264"/>
            <a:ext cx="648000" cy="103113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B4EB77-BAFF-4F4F-B772-4CBF386A2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266" y="138865"/>
            <a:ext cx="11536758" cy="548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45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3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75713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设计一个方法，用来找寻给定的元素是否在数组内存在</a:t>
            </a:r>
            <a:endParaRPr lang="en-US" altLang="zh-CN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5"/>
            <a:ext cx="648000" cy="289939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先有一个数组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 = new int[]{1,2,3,4,5,6,7,8,9};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对象调用方法执行操作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String result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d.isExist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x, 14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 //x --&gt; array  14 --&gt; element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//4.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验证看一看结果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result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6"/>
            <a:ext cx="648000" cy="241647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65FF1C-91F5-4D3B-9319-2CAACB2CE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514" y="149154"/>
            <a:ext cx="11177860" cy="6532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1874AFE-F8C7-42BF-A9F5-B6DA36546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451" y="149153"/>
            <a:ext cx="10817093" cy="653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9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方法设计练习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用来交换两个数组元素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{1,2,3,4}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{5,6,7,8}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用来交换一个数组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头尾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对称元素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互换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用来寻找数组中的极值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用来找寻给定的元素是否在数组内存在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用来合并两个数组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用来将一个数组按照最大值位置拆分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成两个数组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用来去掉数组中的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用来存储给定范围内的素数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(2-100)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用来给数组元素排序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冒泡排序算法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既能升序又能降序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用来实现用户登录认证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99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10184"/>
            <a:ext cx="10487377" cy="47744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  用来合并两个数组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 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是否需要参数及返回值  </a:t>
            </a:r>
            <a:r>
              <a:rPr lang="zh-CN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两个数组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合併</a:t>
            </a:r>
            <a:r>
              <a:rPr lang="zh-CN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的数组</a:t>
            </a:r>
            <a:endParaRPr lang="en-US" altLang="zh-CN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mergeArray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b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 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创建一个新的数组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 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b.length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分别将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数组的元素存入新数组内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a[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b.length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b[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0" lvl="1">
              <a:lnSpc>
                <a:spcPts val="26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480131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设计一个方法，用来合并两个数组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727999"/>
            <a:ext cx="648000" cy="485664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0FB2D3B4-634D-4CC0-A9E2-20836ABC9C6A}"/>
              </a:ext>
            </a:extLst>
          </p:cNvPr>
          <p:cNvSpPr/>
          <p:nvPr/>
        </p:nvSpPr>
        <p:spPr>
          <a:xfrm>
            <a:off x="2415021" y="4009515"/>
            <a:ext cx="648000" cy="69659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92827" y="2755392"/>
            <a:ext cx="648000" cy="360060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DD5B9-F0FD-4D93-B784-E094761713F6}"/>
              </a:ext>
            </a:extLst>
          </p:cNvPr>
          <p:cNvSpPr/>
          <p:nvPr/>
        </p:nvSpPr>
        <p:spPr>
          <a:xfrm>
            <a:off x="331384" y="6462241"/>
            <a:ext cx="1018734" cy="168661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B8A88EE-0FFC-49A4-931C-F5CE51ECF620}"/>
              </a:ext>
            </a:extLst>
          </p:cNvPr>
          <p:cNvSpPr/>
          <p:nvPr/>
        </p:nvSpPr>
        <p:spPr>
          <a:xfrm>
            <a:off x="2415021" y="4998720"/>
            <a:ext cx="648000" cy="70713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40E7D0-B20E-427E-9776-1F9B0E7B3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01" y="208564"/>
            <a:ext cx="11375143" cy="650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75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97210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类和对象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抽象笼统的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集合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概念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，对于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描述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一类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事物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肯定是具有相同的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特征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行为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524000" lvl="1" indent="-893763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例如：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人类有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名字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有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年龄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有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性别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，这些是对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人类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特征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静态描述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，称为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527175" lvl="1" algn="just" latinLnBrk="0" hangingPunct="0">
              <a:spcAft>
                <a:spcPts val="1800"/>
              </a:spcAft>
              <a:buSzPct val="80000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人类能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吃饭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能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说话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能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学习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，这些是描述人类的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动态动作行为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做事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，称为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是从类中抽出的一个特定的实体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，这个实体才真正具有在类中所描述的特征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，以及可以执行在类中所描述的动作行为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524000" lvl="1" indent="-893763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例如：我是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人类中的一个具体的人</a:t>
            </a:r>
          </a:p>
          <a:p>
            <a:pPr marL="1524000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我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这个具体的人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有名字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陶志行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有年龄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20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有性别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男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524000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　　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能吃饭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能说话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能学习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7.2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面向对象之类和对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象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E1D715-6C62-412B-AC73-415027A6AD6A}"/>
              </a:ext>
            </a:extLst>
          </p:cNvPr>
          <p:cNvSpPr/>
          <p:nvPr/>
        </p:nvSpPr>
        <p:spPr>
          <a:xfrm>
            <a:off x="5923280" y="5536800"/>
            <a:ext cx="904240" cy="379876"/>
          </a:xfrm>
          <a:prstGeom prst="rect">
            <a:avLst/>
          </a:prstGeom>
          <a:solidFill>
            <a:srgbClr val="01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26E62B-E8CE-4F92-A671-50A350BBE451}"/>
              </a:ext>
            </a:extLst>
          </p:cNvPr>
          <p:cNvSpPr/>
          <p:nvPr/>
        </p:nvSpPr>
        <p:spPr>
          <a:xfrm>
            <a:off x="8290560" y="5536800"/>
            <a:ext cx="379876" cy="379876"/>
          </a:xfrm>
          <a:prstGeom prst="rect">
            <a:avLst/>
          </a:prstGeom>
          <a:solidFill>
            <a:srgbClr val="014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6D943F-3795-49C3-97A3-B793415FDDBA}"/>
              </a:ext>
            </a:extLst>
          </p:cNvPr>
          <p:cNvSpPr/>
          <p:nvPr/>
        </p:nvSpPr>
        <p:spPr>
          <a:xfrm>
            <a:off x="10080000" y="5536800"/>
            <a:ext cx="306000" cy="379876"/>
          </a:xfrm>
          <a:prstGeom prst="rect">
            <a:avLst/>
          </a:prstGeom>
          <a:solidFill>
            <a:srgbClr val="01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5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480131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设计一个方法，用来合并两个数组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5"/>
            <a:ext cx="648000" cy="368149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先有两个数组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 = new int[]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y = new int[]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{4,5,6};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对象调用方法执行操作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d.mergeArray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x, 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 //x --&gt; a,  y --&gt; b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//4.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验证看一看结果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value : result 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6"/>
            <a:ext cx="648000" cy="320519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20E7D4-2E1D-4FFF-BF54-5E52E3103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6800" y="234430"/>
            <a:ext cx="7114324" cy="645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左中括弧 19">
            <a:extLst>
              <a:ext uri="{FF2B5EF4-FFF2-40B4-BE49-F238E27FC236}">
                <a16:creationId xmlns:a16="http://schemas.microsoft.com/office/drawing/2014/main" id="{9C6D5F1D-545E-4D4B-ACA8-FCC0E40E1D86}"/>
              </a:ext>
            </a:extLst>
          </p:cNvPr>
          <p:cNvSpPr/>
          <p:nvPr/>
        </p:nvSpPr>
        <p:spPr>
          <a:xfrm>
            <a:off x="2400018" y="4047743"/>
            <a:ext cx="648000" cy="53940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25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9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方法设计练习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用来交换两个数组元素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{1,2,3,4}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{5,6,7,8}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用来交换一个数组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头尾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对称元素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互换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用来寻找数组中的极值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用来找寻给定的元素是否在数组内存在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用来合并两个数组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用来将一个数组按照最大值位置拆分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成两个数组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用来去掉数组中的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用来存储给定范围内的素数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(2-100)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用来给数组元素排序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冒泡排序算法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既能升序又能降序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用来实现用户登录认证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50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12506" y="1478929"/>
            <a:ext cx="10487377" cy="48057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//6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  用来将一个数组按照最大值位置拆分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  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是否需要参数及返回值  </a:t>
            </a:r>
            <a:r>
              <a:rPr lang="zh-CN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TW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 </a:t>
            </a:r>
            <a:r>
              <a:rPr lang="zh-CN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一个大的数组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</a:t>
            </a:r>
            <a:r>
              <a:rPr lang="zh-TW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  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二维数组</a:t>
            </a:r>
            <a:endParaRPr lang="en-US" altLang="zh-CN" sz="1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splitArray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 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找寻最大值索引位置</a:t>
            </a:r>
            <a:endParaRPr lang="zh-TW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max = array[ 0 ]; 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记录最大值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index = 0; 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记录最大值的索引位置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array[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&gt; max ){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max = array[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index =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通过找寻到的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判定数组拆分后的前后长度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newb = new int[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 index - 1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分别将两个小数组填满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newa.length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array[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newb.length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newb[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array[ (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+ 1) +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将两个新的小数组一起返回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int[][]{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newb };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80241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设计一个方法，用来将一个数组按照最大值位置拆分成两个数组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727999"/>
            <a:ext cx="648000" cy="527020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0FB2D3B4-634D-4CC0-A9E2-20836ABC9C6A}"/>
              </a:ext>
            </a:extLst>
          </p:cNvPr>
          <p:cNvSpPr/>
          <p:nvPr/>
        </p:nvSpPr>
        <p:spPr>
          <a:xfrm>
            <a:off x="2415021" y="3023617"/>
            <a:ext cx="648000" cy="104851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92827" y="2243328"/>
            <a:ext cx="648000" cy="449983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DD5B9-F0FD-4D93-B784-E094761713F6}"/>
              </a:ext>
            </a:extLst>
          </p:cNvPr>
          <p:cNvSpPr/>
          <p:nvPr/>
        </p:nvSpPr>
        <p:spPr>
          <a:xfrm>
            <a:off x="621099" y="6450050"/>
            <a:ext cx="852371" cy="1224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B8A88EE-0FFC-49A4-931C-F5CE51ECF620}"/>
              </a:ext>
            </a:extLst>
          </p:cNvPr>
          <p:cNvSpPr/>
          <p:nvPr/>
        </p:nvSpPr>
        <p:spPr>
          <a:xfrm>
            <a:off x="2415021" y="5059680"/>
            <a:ext cx="648000" cy="45110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DBB0E8AA-E3ED-4ED4-B3CA-8C089C5358C6}"/>
              </a:ext>
            </a:extLst>
          </p:cNvPr>
          <p:cNvSpPr/>
          <p:nvPr/>
        </p:nvSpPr>
        <p:spPr>
          <a:xfrm>
            <a:off x="2409655" y="5672178"/>
            <a:ext cx="648000" cy="45110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94394C5-134F-4697-B086-DE582191B556}"/>
              </a:ext>
            </a:extLst>
          </p:cNvPr>
          <p:cNvSpPr/>
          <p:nvPr/>
        </p:nvSpPr>
        <p:spPr>
          <a:xfrm>
            <a:off x="3322486" y="3266532"/>
            <a:ext cx="648000" cy="61052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E1C82B-073E-496E-999C-BEE97FF34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9405" y="201891"/>
            <a:ext cx="7661140" cy="649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4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3" grpId="0" animBg="1"/>
      <p:bldP spid="17" grpId="0" animBg="1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80241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设计一个方法，用来将一个数组按照最大值位置拆分成两个数组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5"/>
            <a:ext cx="648000" cy="477504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先有一个大数组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 = new int[]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{1,2,3,9,4,5};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对象调用方法执行操作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int[][]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d.splitArray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 //x --&gt; array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//4.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验证看一看结果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value : result[0] 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"---------------"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value : result[1] 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5"/>
            <a:ext cx="648000" cy="429351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9C6D5F1D-545E-4D4B-ACA8-FCC0E40E1D86}"/>
              </a:ext>
            </a:extLst>
          </p:cNvPr>
          <p:cNvSpPr/>
          <p:nvPr/>
        </p:nvSpPr>
        <p:spPr>
          <a:xfrm>
            <a:off x="2400018" y="3778899"/>
            <a:ext cx="648000" cy="55983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2D4C8279-6BAC-4DDE-AAC7-F9EBD5BE1561}"/>
              </a:ext>
            </a:extLst>
          </p:cNvPr>
          <p:cNvSpPr/>
          <p:nvPr/>
        </p:nvSpPr>
        <p:spPr>
          <a:xfrm>
            <a:off x="2400018" y="4865890"/>
            <a:ext cx="648000" cy="55983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B983D4-8372-4FAB-AFC9-6DF5AB7FA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3119" y="192855"/>
            <a:ext cx="5901439" cy="6389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42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9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方法设计练习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用来交换两个数组元素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{1,2,3,4}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{5,6,7,8}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用来交换一个数组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头尾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对称元素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互换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用来寻找数组中的极值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用来找寻给定的元素是否在数组内存在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用来合并两个数组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用来将一个数组按照最大值位置拆分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成两个数组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用来去掉数组中的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用来存储给定范围内的素数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(2-100)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用来给数组元素排序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冒泡排序算法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既能升序又能降序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用来实现用户登录认证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76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12506" y="1478929"/>
            <a:ext cx="10487377" cy="48057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//7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  用来去掉数组中的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  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是否需要参数及返回值  </a:t>
            </a:r>
            <a:r>
              <a:rPr lang="zh-CN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TW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 </a:t>
            </a:r>
            <a:r>
              <a:rPr lang="zh-CN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一个数组  删除的元素是什么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</a:t>
            </a:r>
            <a:r>
              <a:rPr lang="zh-TW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  </a:t>
            </a:r>
            <a:r>
              <a:rPr lang="zh-CN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一个新的数组</a:t>
            </a:r>
            <a:endParaRPr lang="en-US" altLang="zh-CN" sz="1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removeElement0( </a:t>
            </a:r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element 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找寻原数组中去掉被删除元素后的长度</a:t>
            </a:r>
            <a:endParaRPr lang="zh-TW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count = 0; //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记录非删除元素的个数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array[ 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!= element ){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count++;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16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通过找到的 </a:t>
            </a:r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count </a:t>
            </a:r>
            <a:r>
              <a:rPr lang="zh-CN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创建一个新数组</a:t>
            </a:r>
            <a:endParaRPr lang="zh-TW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 count ];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index = 0; 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控制新数组的索引变化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将原来数组中非删除的元素存入新数组中</a:t>
            </a:r>
            <a:endParaRPr lang="zh-TW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array[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!= element ){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index++ ] = array[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将新数组返回</a:t>
            </a:r>
            <a:endParaRPr lang="zh-TW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0" lvl="1"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575349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设计一个方法，用来去掉数组中的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728000"/>
            <a:ext cx="648000" cy="462084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0FB2D3B4-634D-4CC0-A9E2-20836ABC9C6A}"/>
              </a:ext>
            </a:extLst>
          </p:cNvPr>
          <p:cNvSpPr/>
          <p:nvPr/>
        </p:nvSpPr>
        <p:spPr>
          <a:xfrm>
            <a:off x="2415021" y="2826328"/>
            <a:ext cx="648000" cy="86244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89764" y="2243328"/>
            <a:ext cx="648000" cy="388730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DD5B9-F0FD-4D93-B784-E094761713F6}"/>
              </a:ext>
            </a:extLst>
          </p:cNvPr>
          <p:cNvSpPr/>
          <p:nvPr/>
        </p:nvSpPr>
        <p:spPr>
          <a:xfrm>
            <a:off x="463236" y="6202621"/>
            <a:ext cx="852371" cy="208570"/>
          </a:xfrm>
          <a:prstGeom prst="rect">
            <a:avLst/>
          </a:prstGeom>
          <a:solidFill>
            <a:srgbClr val="003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B8A88EE-0FFC-49A4-931C-F5CE51ECF620}"/>
              </a:ext>
            </a:extLst>
          </p:cNvPr>
          <p:cNvSpPr/>
          <p:nvPr/>
        </p:nvSpPr>
        <p:spPr>
          <a:xfrm>
            <a:off x="2415021" y="4665518"/>
            <a:ext cx="648000" cy="82088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DBB0E8AA-E3ED-4ED4-B3CA-8C089C5358C6}"/>
              </a:ext>
            </a:extLst>
          </p:cNvPr>
          <p:cNvSpPr/>
          <p:nvPr/>
        </p:nvSpPr>
        <p:spPr>
          <a:xfrm>
            <a:off x="3324055" y="4872078"/>
            <a:ext cx="648000" cy="4376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94394C5-134F-4697-B086-DE582191B556}"/>
              </a:ext>
            </a:extLst>
          </p:cNvPr>
          <p:cNvSpPr/>
          <p:nvPr/>
        </p:nvSpPr>
        <p:spPr>
          <a:xfrm>
            <a:off x="3322486" y="3023756"/>
            <a:ext cx="648000" cy="43641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1C2FF8-0827-4ED9-B7FE-7894FF153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1906" y="178102"/>
            <a:ext cx="9524058" cy="6527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3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3" grpId="0" animBg="1"/>
      <p:bldP spid="17" grpId="0" animBg="1"/>
      <p:bldP spid="18" grpId="0" animBg="1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575349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设计一个方法，用来去掉数组中的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6"/>
            <a:ext cx="648000" cy="343419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先有一个数组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int[]{1,2,3,0,0,4,5,0,6,0,7};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对象调用方法执行操作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d.removeElement0(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//4.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验证看一看结果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value : result 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5"/>
            <a:ext cx="648000" cy="294375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9C6D5F1D-545E-4D4B-ACA8-FCC0E40E1D86}"/>
              </a:ext>
            </a:extLst>
          </p:cNvPr>
          <p:cNvSpPr/>
          <p:nvPr/>
        </p:nvSpPr>
        <p:spPr>
          <a:xfrm>
            <a:off x="2400018" y="3778899"/>
            <a:ext cx="648000" cy="55983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A937A4-DB3F-41A8-A596-7CA6FB201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6776" y="255757"/>
            <a:ext cx="6553768" cy="6346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78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9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方法设计练习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用来交换两个数组元素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{1,2,3,4}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{5,6,7,8}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用来交换一个数组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头尾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对称元素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互换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用来寻找数组中的极值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用来找寻给定的元素是否在数组内存在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用来合并两个数组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用来将一个数组按照最大值位置拆分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成两个数组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用来去掉数组中的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用来存储给定范围内的素数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(2-100)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用来给数组元素排序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冒泡排序算法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既能升序又能降序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用来实现用户登录认证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4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12506" y="1478929"/>
            <a:ext cx="10487377" cy="48057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//8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  用来存储给定范围内的素数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(2-100)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  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是否需要参数及返回值  </a:t>
            </a:r>
            <a:r>
              <a:rPr lang="zh-CN" altLang="en-US" sz="16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TW" altLang="en-US" sz="16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 </a:t>
            </a:r>
            <a:r>
              <a:rPr lang="zh-TW" altLang="en-US" sz="16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开始和结束范围，</a:t>
            </a:r>
            <a:r>
              <a:rPr lang="zh-CN" altLang="en-US" sz="16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</a:t>
            </a:r>
            <a:r>
              <a:rPr lang="zh-TW" altLang="en-US" sz="16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  </a:t>
            </a:r>
            <a:r>
              <a:rPr lang="zh-CN" altLang="en-US" sz="16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一个装满了素数的数组</a:t>
            </a:r>
            <a:endParaRPr lang="en-US" altLang="zh-CN" sz="16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findPrimeNum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begin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end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if( begin &lt; 0 || end &lt; 0){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素数没有负数，不给你找啦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return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自定义一个异常，认为规定的一种不正常的现象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if( begin &gt;= end ){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您提供的范围有误，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begin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应该比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end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要小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return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自定义一个异常  认为规定的一种不正常的现象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创建一个足够长的数组</a:t>
            </a:r>
            <a:endParaRPr lang="zh-TW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array = new int[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(end - begin)/2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index = 0; //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记录新数组的索引变化   同时记录个数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num = begin; num &lt; end; num++){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 = false;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标记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for( int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&lt;= </a:t>
            </a:r>
            <a:r>
              <a:rPr lang="en-US" altLang="zh-CN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num/2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 num %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== 0 ){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flag = true;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break;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711124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设计一个方法，用来存储给定范围内的素数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(2-100)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52156"/>
            <a:ext cx="648000" cy="59068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0FB2D3B4-634D-4CC0-A9E2-20836ABC9C6A}"/>
              </a:ext>
            </a:extLst>
          </p:cNvPr>
          <p:cNvSpPr/>
          <p:nvPr/>
        </p:nvSpPr>
        <p:spPr>
          <a:xfrm>
            <a:off x="2415021" y="2535382"/>
            <a:ext cx="648000" cy="71697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89764" y="2348344"/>
            <a:ext cx="648000" cy="525780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B8A88EE-0FFC-49A4-931C-F5CE51ECF620}"/>
              </a:ext>
            </a:extLst>
          </p:cNvPr>
          <p:cNvSpPr/>
          <p:nvPr/>
        </p:nvSpPr>
        <p:spPr>
          <a:xfrm>
            <a:off x="2415021" y="5018808"/>
            <a:ext cx="648000" cy="25873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DBB0E8AA-E3ED-4ED4-B3CA-8C089C5358C6}"/>
              </a:ext>
            </a:extLst>
          </p:cNvPr>
          <p:cNvSpPr/>
          <p:nvPr/>
        </p:nvSpPr>
        <p:spPr>
          <a:xfrm>
            <a:off x="3324055" y="5527964"/>
            <a:ext cx="648000" cy="114299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94394C5-134F-4697-B086-DE582191B556}"/>
              </a:ext>
            </a:extLst>
          </p:cNvPr>
          <p:cNvSpPr/>
          <p:nvPr/>
        </p:nvSpPr>
        <p:spPr>
          <a:xfrm>
            <a:off x="2415021" y="3480955"/>
            <a:ext cx="648000" cy="69619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A636E604-998F-44C8-AADA-1C603C5A24F9}"/>
              </a:ext>
            </a:extLst>
          </p:cNvPr>
          <p:cNvSpPr/>
          <p:nvPr/>
        </p:nvSpPr>
        <p:spPr>
          <a:xfrm>
            <a:off x="4250530" y="5725391"/>
            <a:ext cx="648000" cy="70658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3B67D8E-46DC-4E95-9C00-6B1107257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0716" y="172636"/>
            <a:ext cx="9039828" cy="6498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14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12506" y="1478929"/>
            <a:ext cx="10487377" cy="48057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!flag ){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array[ index++ ] = num;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创建一个新数组仅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素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放过来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primeArray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 index ];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primeArray.length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primeArray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array[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array = null;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将数组返回</a:t>
            </a:r>
            <a:endParaRPr lang="zh-TW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primeArray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0" lvl="1"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711124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设计一个方法，用来存储给定范围内的素数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(2-100)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52156"/>
            <a:ext cx="648000" cy="323683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89764" y="1633729"/>
            <a:ext cx="648000" cy="296265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B8A88EE-0FFC-49A4-931C-F5CE51ECF620}"/>
              </a:ext>
            </a:extLst>
          </p:cNvPr>
          <p:cNvSpPr/>
          <p:nvPr/>
        </p:nvSpPr>
        <p:spPr>
          <a:xfrm>
            <a:off x="2415021" y="1706881"/>
            <a:ext cx="648000" cy="8412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DD5B9-F0FD-4D93-B784-E094761713F6}"/>
              </a:ext>
            </a:extLst>
          </p:cNvPr>
          <p:cNvSpPr/>
          <p:nvPr/>
        </p:nvSpPr>
        <p:spPr>
          <a:xfrm>
            <a:off x="414565" y="1561892"/>
            <a:ext cx="2828507" cy="205948"/>
          </a:xfrm>
          <a:prstGeom prst="rect">
            <a:avLst/>
          </a:prstGeom>
          <a:solidFill>
            <a:srgbClr val="01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94394C5-134F-4697-B086-DE582191B556}"/>
              </a:ext>
            </a:extLst>
          </p:cNvPr>
          <p:cNvSpPr/>
          <p:nvPr/>
        </p:nvSpPr>
        <p:spPr>
          <a:xfrm>
            <a:off x="2415021" y="3230881"/>
            <a:ext cx="648000" cy="512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E249A484-856E-4AB2-B847-E5D883723001}"/>
              </a:ext>
            </a:extLst>
          </p:cNvPr>
          <p:cNvSpPr/>
          <p:nvPr/>
        </p:nvSpPr>
        <p:spPr>
          <a:xfrm>
            <a:off x="3324055" y="1865376"/>
            <a:ext cx="648000" cy="46329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8A75895-C52A-46E5-ABAA-08F8C6C84341}"/>
              </a:ext>
            </a:extLst>
          </p:cNvPr>
          <p:cNvSpPr/>
          <p:nvPr/>
        </p:nvSpPr>
        <p:spPr>
          <a:xfrm>
            <a:off x="434771" y="4817713"/>
            <a:ext cx="821006" cy="222689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749CA7B7-5560-40ED-BD8B-9A2E8D548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3071" y="210122"/>
            <a:ext cx="8616300" cy="650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83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17" grpId="0" animBg="1"/>
      <p:bldP spid="19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97210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类和对象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在现实生活中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是先有对象的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总结出来的概念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后产生的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在计算机中利用面向对象的思想来做事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需要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先自己定义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描述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一个类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想要做事情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需要在描述的类中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创建一个具体的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实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体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出来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，由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个体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来做事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如何在计算机中创建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描述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一个类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先创建一个类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class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类的里面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利用属性或方法去描述这个类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3.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创建一个当前类的对象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让对象调用属性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方法做事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对象的创建在哪儿都可以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7.2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面向对象之类和对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91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711124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设计一个方法，用来存储给定范围内的素数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(2-100)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6"/>
            <a:ext cx="648000" cy="291339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对象调用方法执行操作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d.findPrimeNum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验证看一看结果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value : result ){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);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5"/>
            <a:ext cx="648000" cy="238832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9C6D5F1D-545E-4D4B-ACA8-FCC0E40E1D86}"/>
              </a:ext>
            </a:extLst>
          </p:cNvPr>
          <p:cNvSpPr/>
          <p:nvPr/>
        </p:nvSpPr>
        <p:spPr>
          <a:xfrm>
            <a:off x="2400018" y="3267457"/>
            <a:ext cx="648000" cy="5364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D00287-EE21-48BE-90BF-7BB55EFA4B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9408" y="198000"/>
            <a:ext cx="6821136" cy="6506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46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9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方法设计练习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用来交换两个数组元素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{1,2,3,4}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{5,6,7,8}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用来交换一个数组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头尾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对称元素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互换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用来寻找数组中的极值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最大值或最小值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用来找寻给定的元素是否在数组内存在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用来合并两个数组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用来将一个数组按照最大值位置拆分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成两个数组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用来去掉数组中的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用来存储给定范围内的素数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(2-100)</a:t>
            </a: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用来给数组元素排序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冒泡排序算法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既能升序又能降序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lvl="1" indent="-357188" algn="just" latinLnBrk="0" hangingPunct="0">
              <a:spcAft>
                <a:spcPts val="90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用来实现用户登录认证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482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应用问题思考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943200"/>
            <a:ext cx="7185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lvl="0" indent="-288000" algn="just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设计一个方法，用来给数组元素排序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冒泡排序算法，既能升序又能降序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4013" lvl="0" indent="-354013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8000" indent="-288000" algn="just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设计一个方法，用来实现用户登录认证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316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12506" y="1478929"/>
            <a:ext cx="10616328" cy="48057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//9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设计一个方法，用来排序数组元素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冒泡排序算法，既能升序又能降序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 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是否需要参数及返回值  </a:t>
            </a:r>
            <a:r>
              <a:rPr lang="zh-CN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 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数组和升序</a:t>
            </a:r>
            <a:r>
              <a:rPr lang="en-US" altLang="zh-TW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降序选择，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</a:t>
            </a:r>
            <a:r>
              <a:rPr lang="zh-CN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</a:t>
            </a:r>
            <a:r>
              <a:rPr lang="zh-TW" altLang="en-US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endParaRPr lang="en-US" altLang="zh-CN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orderArray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//flag==true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升序，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flag==false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降序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;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控制比较轮次，每一轮冒出来一个最小值</a:t>
            </a:r>
          </a:p>
          <a:p>
            <a:pPr marL="0" lvl="1"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= 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- 1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&gt;= 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j--){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从数组底端，一直比到顶端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 flag == true &amp;&amp; (array[ j ]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array[ j-1 ]) ){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升序及交换条件</a:t>
            </a:r>
          </a:p>
          <a:p>
            <a:pPr marL="0" lvl="1"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temp = array[ j ];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array[ j ] = array[ j-1 ];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array[ j-1 ] = temp;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 flag == false &amp;&amp; (array[ j ]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array[ j-1 ]) ){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降序及交换条件</a:t>
            </a:r>
          </a:p>
          <a:p>
            <a:pPr marL="0" lvl="1"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temp = array[ j ];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array[ j ] = array[ j-1 ];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array[ j-1 ] = temp;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1800"/>
              </a:lnSpc>
            </a:pP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9570873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设计一个方法，用来排序数组元素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冒泡排序算法，既能升序又能降序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52156"/>
            <a:ext cx="648000" cy="487510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89764" y="2441643"/>
            <a:ext cx="648000" cy="38095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0FA7A959-523B-4F3C-8641-DE654DB423AD}"/>
              </a:ext>
            </a:extLst>
          </p:cNvPr>
          <p:cNvSpPr/>
          <p:nvPr/>
        </p:nvSpPr>
        <p:spPr>
          <a:xfrm>
            <a:off x="2371983" y="2665379"/>
            <a:ext cx="690716" cy="329980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C549DA3B-2AED-42EB-AC20-236D9B8EB9E4}"/>
              </a:ext>
            </a:extLst>
          </p:cNvPr>
          <p:cNvSpPr/>
          <p:nvPr/>
        </p:nvSpPr>
        <p:spPr>
          <a:xfrm>
            <a:off x="3259087" y="2918298"/>
            <a:ext cx="690716" cy="2791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298E9EC0-E655-4E7E-A38A-FCCC296BC9DE}"/>
              </a:ext>
            </a:extLst>
          </p:cNvPr>
          <p:cNvSpPr/>
          <p:nvPr/>
        </p:nvSpPr>
        <p:spPr>
          <a:xfrm>
            <a:off x="4146191" y="3166933"/>
            <a:ext cx="690716" cy="104514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中括弧 26">
            <a:extLst>
              <a:ext uri="{FF2B5EF4-FFF2-40B4-BE49-F238E27FC236}">
                <a16:creationId xmlns:a16="http://schemas.microsoft.com/office/drawing/2014/main" id="{E2462897-8141-40B7-A43A-72BA4F6A52FB}"/>
              </a:ext>
            </a:extLst>
          </p:cNvPr>
          <p:cNvSpPr/>
          <p:nvPr/>
        </p:nvSpPr>
        <p:spPr>
          <a:xfrm>
            <a:off x="4146191" y="4435813"/>
            <a:ext cx="690716" cy="10505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7B39F3-8903-4D4C-AB31-2669B872A78E}"/>
              </a:ext>
            </a:extLst>
          </p:cNvPr>
          <p:cNvSpPr/>
          <p:nvPr/>
        </p:nvSpPr>
        <p:spPr>
          <a:xfrm>
            <a:off x="507004" y="6420255"/>
            <a:ext cx="705502" cy="164386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4D62604-09E5-4BFC-B0EA-A49BD149C82F}"/>
              </a:ext>
            </a:extLst>
          </p:cNvPr>
          <p:cNvSpPr/>
          <p:nvPr/>
        </p:nvSpPr>
        <p:spPr>
          <a:xfrm>
            <a:off x="5830543" y="3298666"/>
            <a:ext cx="2467151" cy="816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8C22976-0D64-469D-B3F9-66CA4561F000}"/>
              </a:ext>
            </a:extLst>
          </p:cNvPr>
          <p:cNvSpPr/>
          <p:nvPr/>
        </p:nvSpPr>
        <p:spPr>
          <a:xfrm>
            <a:off x="5830542" y="4573281"/>
            <a:ext cx="2467151" cy="816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6526F0B-ED19-45EA-AF21-3B80FC552BB9}"/>
              </a:ext>
            </a:extLst>
          </p:cNvPr>
          <p:cNvSpPr/>
          <p:nvPr/>
        </p:nvSpPr>
        <p:spPr>
          <a:xfrm>
            <a:off x="1890774" y="3063600"/>
            <a:ext cx="10055170" cy="2531432"/>
          </a:xfrm>
          <a:prstGeom prst="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72000" bIns="36000" rtlCol="0" anchor="ctr" anchorCtr="0">
            <a:no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 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flag == true &amp;&amp; (array[ j ] &lt; array[ j-1 ])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||</a:t>
            </a:r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flag == false &amp;&amp; (array[ j ] &gt; array[ j-1 ])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int temp = array[ j ];</a:t>
            </a:r>
          </a:p>
          <a:p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array[ j ] = array[ j-1 ];</a:t>
            </a:r>
          </a:p>
          <a:p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array[ j-1 ] = temp;</a:t>
            </a:r>
          </a:p>
          <a:p>
            <a:r>
              <a:rPr lang="en-US" altLang="zh-TW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E794F4-0CB6-43D4-B30E-0148D75D7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1408" y="197650"/>
            <a:ext cx="10055170" cy="6520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42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963276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设计一个方法，用来排序数组元素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冒泡排序算法，既能升序又能降序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6"/>
            <a:ext cx="648000" cy="359005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创建一个数组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x = new int[] {5,3,2,1,6,4}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对象调用方法执行操作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d.orderArray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//4.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验证看一看结果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value :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);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59415"/>
            <a:ext cx="648000" cy="30585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9C6D5F1D-545E-4D4B-ACA8-FCC0E40E1D86}"/>
              </a:ext>
            </a:extLst>
          </p:cNvPr>
          <p:cNvSpPr/>
          <p:nvPr/>
        </p:nvSpPr>
        <p:spPr>
          <a:xfrm>
            <a:off x="2400018" y="3900790"/>
            <a:ext cx="648000" cy="56420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061959-F1DC-4AE9-A7D4-8400002E6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5440" y="189637"/>
            <a:ext cx="6610681" cy="652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2E6446-7749-4CB6-B84D-EA23FA2EB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5440" y="189637"/>
            <a:ext cx="6610681" cy="652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12506" y="1478929"/>
            <a:ext cx="10905348" cy="48057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//10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 用来实现用户登录认证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 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是否需要参数及返回值  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 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账号和密码，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登录成功与否的结果</a:t>
            </a:r>
            <a:endParaRPr lang="en-US" altLang="zh-CN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 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String[][]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userBox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{ {"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王小明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","123"}, {"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李小虎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","666"}, {"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孙小毛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","888"} };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login(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</a:t>
            </a:r>
            <a:r>
              <a:rPr lang="en-US" altLang="zh-CN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userName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</a:t>
            </a:r>
            <a:r>
              <a:rPr lang="en-US" altLang="zh-CN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passWord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String result = "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用户名或密码错误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CN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userBox.length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;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userBox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][0].equals(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userName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 ){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][1].equals(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passWord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result =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登录成功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result;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1800"/>
              </a:lnSpc>
            </a:pP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2" y="977198"/>
            <a:ext cx="8629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noAutofit/>
          </a:bodyPr>
          <a:lstStyle>
            <a:defPPr>
              <a:defRPr lang="ko-KR"/>
            </a:defPPr>
            <a:lvl2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</a:lstStyle>
          <a:p>
            <a:pPr lvl="1"/>
            <a:r>
              <a:rPr lang="zh-CN" altLang="en-US" dirty="0"/>
              <a:t>设计一个方法，用来实现用户登录认证</a:t>
            </a:r>
            <a:r>
              <a:rPr lang="en-US" altLang="zh-CN" dirty="0"/>
              <a:t>(</a:t>
            </a:r>
            <a:r>
              <a:rPr lang="zh-CN" altLang="en-US" dirty="0"/>
              <a:t>二维数组当作小数据库</a:t>
            </a:r>
            <a:r>
              <a:rPr lang="en-US" altLang="zh-CN" dirty="0"/>
              <a:t>)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52156"/>
            <a:ext cx="648000" cy="487510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A6D60A2-B640-41BA-9A5D-6BE32D027DB7}"/>
              </a:ext>
            </a:extLst>
          </p:cNvPr>
          <p:cNvSpPr/>
          <p:nvPr/>
        </p:nvSpPr>
        <p:spPr>
          <a:xfrm>
            <a:off x="1489764" y="2913888"/>
            <a:ext cx="648000" cy="334060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0FA7A959-523B-4F3C-8641-DE654DB423AD}"/>
              </a:ext>
            </a:extLst>
          </p:cNvPr>
          <p:cNvSpPr/>
          <p:nvPr/>
        </p:nvSpPr>
        <p:spPr>
          <a:xfrm>
            <a:off x="2371983" y="3486912"/>
            <a:ext cx="690716" cy="21701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C549DA3B-2AED-42EB-AC20-236D9B8EB9E4}"/>
              </a:ext>
            </a:extLst>
          </p:cNvPr>
          <p:cNvSpPr/>
          <p:nvPr/>
        </p:nvSpPr>
        <p:spPr>
          <a:xfrm>
            <a:off x="3259087" y="3828288"/>
            <a:ext cx="690716" cy="151180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298E9EC0-E655-4E7E-A38A-FCCC296BC9DE}"/>
              </a:ext>
            </a:extLst>
          </p:cNvPr>
          <p:cNvSpPr/>
          <p:nvPr/>
        </p:nvSpPr>
        <p:spPr>
          <a:xfrm>
            <a:off x="4146191" y="4108704"/>
            <a:ext cx="690716" cy="9387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7B39F3-8903-4D4C-AB31-2669B872A78E}"/>
              </a:ext>
            </a:extLst>
          </p:cNvPr>
          <p:cNvSpPr/>
          <p:nvPr/>
        </p:nvSpPr>
        <p:spPr>
          <a:xfrm>
            <a:off x="507004" y="6420255"/>
            <a:ext cx="705502" cy="164386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0D5A5B-9D98-46D3-BC05-60386699177F}"/>
              </a:ext>
            </a:extLst>
          </p:cNvPr>
          <p:cNvSpPr/>
          <p:nvPr/>
        </p:nvSpPr>
        <p:spPr>
          <a:xfrm>
            <a:off x="2194869" y="2430000"/>
            <a:ext cx="932810" cy="307777"/>
          </a:xfrm>
          <a:prstGeom prst="rect">
            <a:avLst/>
          </a:prstGeom>
          <a:solidFill>
            <a:srgbClr val="014A59"/>
          </a:solidFill>
        </p:spPr>
        <p:txBody>
          <a:bodyPr wrap="none" lIns="36000" tIns="0" rIns="36000" bIns="0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960868-554D-4265-96D3-F7695074B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470" y="161358"/>
            <a:ext cx="11845641" cy="6365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53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2" grpId="0" animBg="1"/>
      <p:bldP spid="25" grpId="0" animBg="1"/>
      <p:bldP spid="26" grpId="0" animBg="1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7.6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面向对象之方法设计练习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89094" y="897489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方法设计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39021" y="977198"/>
            <a:ext cx="870943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设计一个方法，用来实现用户登录认证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45993" y="1439146"/>
            <a:ext cx="648000" cy="482754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2CD45-271B-479A-82A5-A9F02E39AA73}"/>
              </a:ext>
            </a:extLst>
          </p:cNvPr>
          <p:cNvSpPr/>
          <p:nvPr/>
        </p:nvSpPr>
        <p:spPr>
          <a:xfrm>
            <a:off x="1223999" y="1478928"/>
            <a:ext cx="10487378" cy="47673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Demo d = new Demo();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用户输入自己登录的账号和密码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提示用户输入账号和密码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请输入账号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String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username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input.nextLine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请输入密码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String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password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input.nextLine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//4.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对象调用方法执行操作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loginResult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d.login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username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password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//5.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看一看登录结果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loginResult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4659441-0944-4EF8-A171-4F018BA58949}"/>
              </a:ext>
            </a:extLst>
          </p:cNvPr>
          <p:cNvSpPr/>
          <p:nvPr/>
        </p:nvSpPr>
        <p:spPr>
          <a:xfrm>
            <a:off x="1492827" y="1694688"/>
            <a:ext cx="648000" cy="42672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1082A2-FBFE-48DB-ABBA-0D0D59109593}"/>
              </a:ext>
            </a:extLst>
          </p:cNvPr>
          <p:cNvSpPr/>
          <p:nvPr/>
        </p:nvSpPr>
        <p:spPr>
          <a:xfrm>
            <a:off x="351042" y="1381955"/>
            <a:ext cx="1018734" cy="153883"/>
          </a:xfrm>
          <a:prstGeom prst="rect">
            <a:avLst/>
          </a:prstGeom>
          <a:solidFill>
            <a:srgbClr val="00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3EBB24-6A74-4F82-A00C-AED4AE8A7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2832" y="179565"/>
            <a:ext cx="6870471" cy="6558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87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方法设计练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习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272157"/>
            <a:ext cx="8381904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(int[] x, int[] y){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x.length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 ){</a:t>
            </a:r>
            <a:endParaRPr lang="zh-TW" alt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temp = x[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y[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y[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temp;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357188" lvl="0" indent="-3420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下列何者为上述代码执行的结果？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516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D35F89-CD90-4DD2-88FD-8D4914AB3478}"/>
              </a:ext>
            </a:extLst>
          </p:cNvPr>
          <p:cNvSpPr/>
          <p:nvPr/>
        </p:nvSpPr>
        <p:spPr>
          <a:xfrm>
            <a:off x="6875919" y="1272157"/>
            <a:ext cx="3615889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 d = new Demo();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{1,2,3,4};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b = {5,6,7,8};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d.changeTwoArray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(a, b);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for(int value : a){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("------");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for(int value : b){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CD36FD-1A12-42EA-9A0B-64E1C94A7FF3}"/>
              </a:ext>
            </a:extLst>
          </p:cNvPr>
          <p:cNvSpPr/>
          <p:nvPr/>
        </p:nvSpPr>
        <p:spPr>
          <a:xfrm>
            <a:off x="2783593" y="3265581"/>
            <a:ext cx="476660" cy="1615827"/>
          </a:xfrm>
          <a:prstGeom prst="rect">
            <a:avLst/>
          </a:prstGeom>
        </p:spPr>
        <p:txBody>
          <a:bodyPr wrap="none" lIns="36000" tIns="0" rIns="36000" bIns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------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EAC0F9-5112-4592-88A8-F5D4E99304C1}"/>
              </a:ext>
            </a:extLst>
          </p:cNvPr>
          <p:cNvSpPr/>
          <p:nvPr/>
        </p:nvSpPr>
        <p:spPr>
          <a:xfrm>
            <a:off x="3802748" y="3265581"/>
            <a:ext cx="476660" cy="1615827"/>
          </a:xfrm>
          <a:prstGeom prst="rect">
            <a:avLst/>
          </a:prstGeom>
        </p:spPr>
        <p:txBody>
          <a:bodyPr wrap="none" lIns="36000" tIns="0" rIns="36000" bIns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------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C59B7A-09C6-40DC-8FAF-D9222B97CAAD}"/>
              </a:ext>
            </a:extLst>
          </p:cNvPr>
          <p:cNvSpPr/>
          <p:nvPr/>
        </p:nvSpPr>
        <p:spPr>
          <a:xfrm>
            <a:off x="4821903" y="3265581"/>
            <a:ext cx="342008" cy="1615827"/>
          </a:xfrm>
          <a:prstGeom prst="rect">
            <a:avLst/>
          </a:prstGeom>
        </p:spPr>
        <p:txBody>
          <a:bodyPr wrap="none" lIns="36000" tIns="0" rIns="36000" bIns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386AA1-B46D-4E9B-A474-4969DA6B0572}"/>
              </a:ext>
            </a:extLst>
          </p:cNvPr>
          <p:cNvSpPr/>
          <p:nvPr/>
        </p:nvSpPr>
        <p:spPr>
          <a:xfrm>
            <a:off x="5922119" y="3265581"/>
            <a:ext cx="342008" cy="1615827"/>
          </a:xfrm>
          <a:prstGeom prst="rect">
            <a:avLst/>
          </a:prstGeom>
        </p:spPr>
        <p:txBody>
          <a:bodyPr wrap="none" lIns="36000" tIns="0" rIns="36000" bIns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F2864B-37CF-4A85-806F-1FB0F89AC70F}"/>
              </a:ext>
            </a:extLst>
          </p:cNvPr>
          <p:cNvSpPr/>
          <p:nvPr/>
        </p:nvSpPr>
        <p:spPr>
          <a:xfrm>
            <a:off x="2170176" y="3240000"/>
            <a:ext cx="1085088" cy="16477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6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方法设计练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习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272157"/>
            <a:ext cx="8381904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Demo {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int[][] 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changeTwoArray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(int[] x, int[] y){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temp = x;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= y;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 = temp;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result = { x, y };</a:t>
            </a: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result;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endParaRPr lang="en-US" altLang="zh-TW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6700" lvl="0" indent="-266700" latinLnBrk="0" hangingPunct="0">
              <a:lnSpc>
                <a:spcPts val="1600"/>
              </a:lnSpc>
              <a:defRPr/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357188" lvl="0" indent="-3420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上述代码执行结果，何者正确？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5405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D35F89-CD90-4DD2-88FD-8D4914AB3478}"/>
              </a:ext>
            </a:extLst>
          </p:cNvPr>
          <p:cNvSpPr/>
          <p:nvPr/>
        </p:nvSpPr>
        <p:spPr>
          <a:xfrm>
            <a:off x="6324151" y="1272157"/>
            <a:ext cx="4167657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 d = new Demo();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{1,2,3,4};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b = {5,6,7,8};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changed = 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d.changeTwoArray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(a, b);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= changed[0];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 = changed[1];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for(int value : a){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("----");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for(int value : b){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1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CD36FD-1A12-42EA-9A0B-64E1C94A7FF3}"/>
              </a:ext>
            </a:extLst>
          </p:cNvPr>
          <p:cNvSpPr/>
          <p:nvPr/>
        </p:nvSpPr>
        <p:spPr>
          <a:xfrm>
            <a:off x="2783593" y="3265581"/>
            <a:ext cx="476660" cy="1615827"/>
          </a:xfrm>
          <a:prstGeom prst="rect">
            <a:avLst/>
          </a:prstGeom>
        </p:spPr>
        <p:txBody>
          <a:bodyPr wrap="none" lIns="36000" tIns="0" rIns="36000" bIns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------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EAC0F9-5112-4592-88A8-F5D4E99304C1}"/>
              </a:ext>
            </a:extLst>
          </p:cNvPr>
          <p:cNvSpPr/>
          <p:nvPr/>
        </p:nvSpPr>
        <p:spPr>
          <a:xfrm>
            <a:off x="3802748" y="3265581"/>
            <a:ext cx="476660" cy="1615827"/>
          </a:xfrm>
          <a:prstGeom prst="rect">
            <a:avLst/>
          </a:prstGeom>
        </p:spPr>
        <p:txBody>
          <a:bodyPr wrap="none" lIns="36000" tIns="0" rIns="36000" bIns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------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C59B7A-09C6-40DC-8FAF-D9222B97CAAD}"/>
              </a:ext>
            </a:extLst>
          </p:cNvPr>
          <p:cNvSpPr/>
          <p:nvPr/>
        </p:nvSpPr>
        <p:spPr>
          <a:xfrm>
            <a:off x="4821903" y="3265581"/>
            <a:ext cx="342008" cy="1615827"/>
          </a:xfrm>
          <a:prstGeom prst="rect">
            <a:avLst/>
          </a:prstGeom>
        </p:spPr>
        <p:txBody>
          <a:bodyPr wrap="none" lIns="36000" tIns="0" rIns="36000" bIns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386AA1-B46D-4E9B-A474-4969DA6B0572}"/>
              </a:ext>
            </a:extLst>
          </p:cNvPr>
          <p:cNvSpPr/>
          <p:nvPr/>
        </p:nvSpPr>
        <p:spPr>
          <a:xfrm>
            <a:off x="5922119" y="3265581"/>
            <a:ext cx="342008" cy="1615827"/>
          </a:xfrm>
          <a:prstGeom prst="rect">
            <a:avLst/>
          </a:prstGeom>
        </p:spPr>
        <p:txBody>
          <a:bodyPr wrap="none" lIns="36000" tIns="0" rIns="36000" bIns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F2864B-37CF-4A85-806F-1FB0F89AC70F}"/>
              </a:ext>
            </a:extLst>
          </p:cNvPr>
          <p:cNvSpPr/>
          <p:nvPr/>
        </p:nvSpPr>
        <p:spPr>
          <a:xfrm>
            <a:off x="5294528" y="3240000"/>
            <a:ext cx="1085088" cy="16477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36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600" y="1913288"/>
            <a:ext cx="8197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下列叙述何者正确？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调用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方法有返回值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，可以不用变量来存储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用变量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来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方法时，栈内存创建临时空间执行方法体的代码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方法结束时，内存空间由垃圾回收器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(GC)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回收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959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A,C</a:t>
            </a:r>
            <a:endParaRPr lang="zh-TW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方法设计练习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54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7.3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面向对象之属性设计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属性设计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 {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这个文件好比是在计算机内画的一张图纸，描述计算机里的人类长成什么样子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静态描述特点</a:t>
            </a:r>
          </a:p>
          <a:p>
            <a:pPr marL="0" lvl="1">
              <a:lnSpc>
                <a:spcPts val="3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  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权限修饰符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特征修饰符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数据类型  属性名字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[= 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String name; //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全局变量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int age;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String sex;</a:t>
            </a:r>
          </a:p>
          <a:p>
            <a:pPr marL="0" lvl="1">
              <a:lnSpc>
                <a:spcPts val="2400"/>
              </a:lnSpc>
            </a:pP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描述可以做什么事情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动作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2400"/>
              </a:lnSpc>
            </a:pP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2799981" y="928430"/>
            <a:ext cx="413606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先创建一个类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(class)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30"/>
            <a:ext cx="648000" cy="378303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1D50AF2-7EC9-4627-B425-9A59D5122D73}"/>
              </a:ext>
            </a:extLst>
          </p:cNvPr>
          <p:cNvSpPr txBox="1"/>
          <p:nvPr/>
        </p:nvSpPr>
        <p:spPr>
          <a:xfrm>
            <a:off x="2234034" y="2127020"/>
            <a:ext cx="629371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文件内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，利用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去描述这个类；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04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600" y="1913288"/>
            <a:ext cx="8197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下列叙述何者正确？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设计中可以返回多个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可以不用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关键字返回值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方法时，堆内存创建临时空间执行方法体的代码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方法结束时，内存空间立即回收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5405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endParaRPr lang="zh-TW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方法设计练习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3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600" y="1913288"/>
            <a:ext cx="8197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en-US" altLang="zh-CN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下列有关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编译检测的悲观性原则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叙述何者正确？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设计中可以返回多个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可以不用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关键字返回值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方法设计了返回值类型，就必须给返回值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方法结束时，内存空间立即回收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94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endParaRPr lang="zh-TW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(I)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方法设计练习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0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-10704"/>
            <a:ext cx="12194528" cy="6878229"/>
            <a:chOff x="0" y="-10704"/>
            <a:chExt cx="12194528" cy="6878229"/>
          </a:xfrm>
        </p:grpSpPr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0" y="21840"/>
              <a:ext cx="12194528" cy="6836160"/>
            </a:xfrm>
            <a:custGeom>
              <a:avLst/>
              <a:gdLst>
                <a:gd name="connsiteX0" fmla="*/ 4695477 w 12194528"/>
                <a:gd name="connsiteY0" fmla="*/ 0 h 6836160"/>
                <a:gd name="connsiteX1" fmla="*/ 7683651 w 12194528"/>
                <a:gd name="connsiteY1" fmla="*/ 0 h 6836160"/>
                <a:gd name="connsiteX2" fmla="*/ 7696200 w 12194528"/>
                <a:gd name="connsiteY2" fmla="*/ 100397 h 6836160"/>
                <a:gd name="connsiteX3" fmla="*/ 7723188 w 12194528"/>
                <a:gd name="connsiteY3" fmla="*/ 251209 h 6836160"/>
                <a:gd name="connsiteX4" fmla="*/ 7754938 w 12194528"/>
                <a:gd name="connsiteY4" fmla="*/ 400434 h 6836160"/>
                <a:gd name="connsiteX5" fmla="*/ 7796213 w 12194528"/>
                <a:gd name="connsiteY5" fmla="*/ 551247 h 6836160"/>
                <a:gd name="connsiteX6" fmla="*/ 7845425 w 12194528"/>
                <a:gd name="connsiteY6" fmla="*/ 700472 h 6836160"/>
                <a:gd name="connsiteX7" fmla="*/ 7905750 w 12194528"/>
                <a:gd name="connsiteY7" fmla="*/ 844934 h 6836160"/>
                <a:gd name="connsiteX8" fmla="*/ 7969250 w 12194528"/>
                <a:gd name="connsiteY8" fmla="*/ 986222 h 6836160"/>
                <a:gd name="connsiteX9" fmla="*/ 8050213 w 12194528"/>
                <a:gd name="connsiteY9" fmla="*/ 1122747 h 6836160"/>
                <a:gd name="connsiteX10" fmla="*/ 8140700 w 12194528"/>
                <a:gd name="connsiteY10" fmla="*/ 1249747 h 6836160"/>
                <a:gd name="connsiteX11" fmla="*/ 8245475 w 12194528"/>
                <a:gd name="connsiteY11" fmla="*/ 1371984 h 6836160"/>
                <a:gd name="connsiteX12" fmla="*/ 8367713 w 12194528"/>
                <a:gd name="connsiteY12" fmla="*/ 1476759 h 6836160"/>
                <a:gd name="connsiteX13" fmla="*/ 8504238 w 12194528"/>
                <a:gd name="connsiteY13" fmla="*/ 1572010 h 6836160"/>
                <a:gd name="connsiteX14" fmla="*/ 8653463 w 12194528"/>
                <a:gd name="connsiteY14" fmla="*/ 1654559 h 6836160"/>
                <a:gd name="connsiteX15" fmla="*/ 8789988 w 12194528"/>
                <a:gd name="connsiteY15" fmla="*/ 1708534 h 6836160"/>
                <a:gd name="connsiteX16" fmla="*/ 8939213 w 12194528"/>
                <a:gd name="connsiteY16" fmla="*/ 1759334 h 6836160"/>
                <a:gd name="connsiteX17" fmla="*/ 9097963 w 12194528"/>
                <a:gd name="connsiteY17" fmla="*/ 1803784 h 6836160"/>
                <a:gd name="connsiteX18" fmla="*/ 9266238 w 12194528"/>
                <a:gd name="connsiteY18" fmla="*/ 1845059 h 6836160"/>
                <a:gd name="connsiteX19" fmla="*/ 9444038 w 12194528"/>
                <a:gd name="connsiteY19" fmla="*/ 1886334 h 6836160"/>
                <a:gd name="connsiteX20" fmla="*/ 9629775 w 12194528"/>
                <a:gd name="connsiteY20" fmla="*/ 1921259 h 6836160"/>
                <a:gd name="connsiteX21" fmla="*/ 9815513 w 12194528"/>
                <a:gd name="connsiteY21" fmla="*/ 1957772 h 6836160"/>
                <a:gd name="connsiteX22" fmla="*/ 10010775 w 12194528"/>
                <a:gd name="connsiteY22" fmla="*/ 1999047 h 6836160"/>
                <a:gd name="connsiteX23" fmla="*/ 10210800 w 12194528"/>
                <a:gd name="connsiteY23" fmla="*/ 2035559 h 6836160"/>
                <a:gd name="connsiteX24" fmla="*/ 10409238 w 12194528"/>
                <a:gd name="connsiteY24" fmla="*/ 2076834 h 6836160"/>
                <a:gd name="connsiteX25" fmla="*/ 10609263 w 12194528"/>
                <a:gd name="connsiteY25" fmla="*/ 2118109 h 6836160"/>
                <a:gd name="connsiteX26" fmla="*/ 10809288 w 12194528"/>
                <a:gd name="connsiteY26" fmla="*/ 2167322 h 6836160"/>
                <a:gd name="connsiteX27" fmla="*/ 11009313 w 12194528"/>
                <a:gd name="connsiteY27" fmla="*/ 2216534 h 6836160"/>
                <a:gd name="connsiteX28" fmla="*/ 11204575 w 12194528"/>
                <a:gd name="connsiteY28" fmla="*/ 2276859 h 6836160"/>
                <a:gd name="connsiteX29" fmla="*/ 11399838 w 12194528"/>
                <a:gd name="connsiteY29" fmla="*/ 2340359 h 6836160"/>
                <a:gd name="connsiteX30" fmla="*/ 11585575 w 12194528"/>
                <a:gd name="connsiteY30" fmla="*/ 2408622 h 6836160"/>
                <a:gd name="connsiteX31" fmla="*/ 11766550 w 12194528"/>
                <a:gd name="connsiteY31" fmla="*/ 2489584 h 6836160"/>
                <a:gd name="connsiteX32" fmla="*/ 11939588 w 12194528"/>
                <a:gd name="connsiteY32" fmla="*/ 2575309 h 6836160"/>
                <a:gd name="connsiteX33" fmla="*/ 12106275 w 12194528"/>
                <a:gd name="connsiteY33" fmla="*/ 2675322 h 6836160"/>
                <a:gd name="connsiteX34" fmla="*/ 12194528 w 12194528"/>
                <a:gd name="connsiteY34" fmla="*/ 2737459 h 6836160"/>
                <a:gd name="connsiteX35" fmla="*/ 12194528 w 12194528"/>
                <a:gd name="connsiteY35" fmla="*/ 6247995 h 6836160"/>
                <a:gd name="connsiteX36" fmla="*/ 12192000 w 12194528"/>
                <a:gd name="connsiteY36" fmla="*/ 6248411 h 6836160"/>
                <a:gd name="connsiteX37" fmla="*/ 12192000 w 12194528"/>
                <a:gd name="connsiteY37" fmla="*/ 6836160 h 6836160"/>
                <a:gd name="connsiteX38" fmla="*/ 0 w 12194528"/>
                <a:gd name="connsiteY38" fmla="*/ 6836160 h 6836160"/>
                <a:gd name="connsiteX39" fmla="*/ 0 w 12194528"/>
                <a:gd name="connsiteY39" fmla="*/ 6225590 h 6836160"/>
                <a:gd name="connsiteX40" fmla="*/ 0 w 12194528"/>
                <a:gd name="connsiteY40" fmla="*/ 5929017 h 6836160"/>
                <a:gd name="connsiteX41" fmla="*/ 0 w 12194528"/>
                <a:gd name="connsiteY41" fmla="*/ 2884509 h 6836160"/>
                <a:gd name="connsiteX42" fmla="*/ 119062 w 12194528"/>
                <a:gd name="connsiteY42" fmla="*/ 2784859 h 6836160"/>
                <a:gd name="connsiteX43" fmla="*/ 273050 w 12194528"/>
                <a:gd name="connsiteY43" fmla="*/ 2675322 h 6836160"/>
                <a:gd name="connsiteX44" fmla="*/ 436562 w 12194528"/>
                <a:gd name="connsiteY44" fmla="*/ 2575309 h 6836160"/>
                <a:gd name="connsiteX45" fmla="*/ 608013 w 12194528"/>
                <a:gd name="connsiteY45" fmla="*/ 2489584 h 6836160"/>
                <a:gd name="connsiteX46" fmla="*/ 790575 w 12194528"/>
                <a:gd name="connsiteY46" fmla="*/ 2408622 h 6836160"/>
                <a:gd name="connsiteX47" fmla="*/ 976312 w 12194528"/>
                <a:gd name="connsiteY47" fmla="*/ 2340359 h 6836160"/>
                <a:gd name="connsiteX48" fmla="*/ 1171575 w 12194528"/>
                <a:gd name="connsiteY48" fmla="*/ 2276859 h 6836160"/>
                <a:gd name="connsiteX49" fmla="*/ 1366838 w 12194528"/>
                <a:gd name="connsiteY49" fmla="*/ 2216534 h 6836160"/>
                <a:gd name="connsiteX50" fmla="*/ 1566864 w 12194528"/>
                <a:gd name="connsiteY50" fmla="*/ 2167322 h 6836160"/>
                <a:gd name="connsiteX51" fmla="*/ 1765300 w 12194528"/>
                <a:gd name="connsiteY51" fmla="*/ 2118109 h 6836160"/>
                <a:gd name="connsiteX52" fmla="*/ 1970088 w 12194528"/>
                <a:gd name="connsiteY52" fmla="*/ 2076834 h 6836160"/>
                <a:gd name="connsiteX53" fmla="*/ 2170113 w 12194528"/>
                <a:gd name="connsiteY53" fmla="*/ 2035559 h 6836160"/>
                <a:gd name="connsiteX54" fmla="*/ 2365375 w 12194528"/>
                <a:gd name="connsiteY54" fmla="*/ 1999047 h 6836160"/>
                <a:gd name="connsiteX55" fmla="*/ 2559050 w 12194528"/>
                <a:gd name="connsiteY55" fmla="*/ 1957772 h 6836160"/>
                <a:gd name="connsiteX56" fmla="*/ 2751138 w 12194528"/>
                <a:gd name="connsiteY56" fmla="*/ 1921259 h 6836160"/>
                <a:gd name="connsiteX57" fmla="*/ 2932113 w 12194528"/>
                <a:gd name="connsiteY57" fmla="*/ 1886334 h 6836160"/>
                <a:gd name="connsiteX58" fmla="*/ 3108325 w 12194528"/>
                <a:gd name="connsiteY58" fmla="*/ 1845059 h 6836160"/>
                <a:gd name="connsiteX59" fmla="*/ 3276600 w 12194528"/>
                <a:gd name="connsiteY59" fmla="*/ 1803784 h 6836160"/>
                <a:gd name="connsiteX60" fmla="*/ 3435350 w 12194528"/>
                <a:gd name="connsiteY60" fmla="*/ 1759334 h 6836160"/>
                <a:gd name="connsiteX61" fmla="*/ 3584575 w 12194528"/>
                <a:gd name="connsiteY61" fmla="*/ 1708534 h 6836160"/>
                <a:gd name="connsiteX62" fmla="*/ 3721100 w 12194528"/>
                <a:gd name="connsiteY62" fmla="*/ 1654559 h 6836160"/>
                <a:gd name="connsiteX63" fmla="*/ 3875088 w 12194528"/>
                <a:gd name="connsiteY63" fmla="*/ 1572010 h 6836160"/>
                <a:gd name="connsiteX64" fmla="*/ 4011613 w 12194528"/>
                <a:gd name="connsiteY64" fmla="*/ 1476759 h 6836160"/>
                <a:gd name="connsiteX65" fmla="*/ 4129088 w 12194528"/>
                <a:gd name="connsiteY65" fmla="*/ 1371984 h 6836160"/>
                <a:gd name="connsiteX66" fmla="*/ 4233864 w 12194528"/>
                <a:gd name="connsiteY66" fmla="*/ 1249747 h 6836160"/>
                <a:gd name="connsiteX67" fmla="*/ 4324350 w 12194528"/>
                <a:gd name="connsiteY67" fmla="*/ 1122747 h 6836160"/>
                <a:gd name="connsiteX68" fmla="*/ 4406901 w 12194528"/>
                <a:gd name="connsiteY68" fmla="*/ 986222 h 6836160"/>
                <a:gd name="connsiteX69" fmla="*/ 4475163 w 12194528"/>
                <a:gd name="connsiteY69" fmla="*/ 844934 h 6836160"/>
                <a:gd name="connsiteX70" fmla="*/ 4533902 w 12194528"/>
                <a:gd name="connsiteY70" fmla="*/ 700472 h 6836160"/>
                <a:gd name="connsiteX71" fmla="*/ 4578351 w 12194528"/>
                <a:gd name="connsiteY71" fmla="*/ 551247 h 6836160"/>
                <a:gd name="connsiteX72" fmla="*/ 4619627 w 12194528"/>
                <a:gd name="connsiteY72" fmla="*/ 400434 h 6836160"/>
                <a:gd name="connsiteX73" fmla="*/ 4651377 w 12194528"/>
                <a:gd name="connsiteY73" fmla="*/ 251209 h 6836160"/>
                <a:gd name="connsiteX74" fmla="*/ 4678364 w 12194528"/>
                <a:gd name="connsiteY74" fmla="*/ 100397 h 68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194528" h="6836160">
                  <a:moveTo>
                    <a:pt x="4695477" y="0"/>
                  </a:moveTo>
                  <a:lnTo>
                    <a:pt x="7683651" y="0"/>
                  </a:lnTo>
                  <a:lnTo>
                    <a:pt x="7696200" y="100397"/>
                  </a:lnTo>
                  <a:lnTo>
                    <a:pt x="7723188" y="251209"/>
                  </a:lnTo>
                  <a:lnTo>
                    <a:pt x="7754938" y="400434"/>
                  </a:lnTo>
                  <a:lnTo>
                    <a:pt x="7796213" y="551247"/>
                  </a:lnTo>
                  <a:lnTo>
                    <a:pt x="7845425" y="700472"/>
                  </a:lnTo>
                  <a:lnTo>
                    <a:pt x="7905750" y="844934"/>
                  </a:lnTo>
                  <a:lnTo>
                    <a:pt x="7969250" y="986222"/>
                  </a:lnTo>
                  <a:lnTo>
                    <a:pt x="8050213" y="1122747"/>
                  </a:lnTo>
                  <a:lnTo>
                    <a:pt x="8140700" y="1249747"/>
                  </a:lnTo>
                  <a:lnTo>
                    <a:pt x="8245475" y="1371984"/>
                  </a:lnTo>
                  <a:lnTo>
                    <a:pt x="8367713" y="1476759"/>
                  </a:lnTo>
                  <a:lnTo>
                    <a:pt x="8504238" y="1572010"/>
                  </a:lnTo>
                  <a:lnTo>
                    <a:pt x="8653463" y="1654559"/>
                  </a:lnTo>
                  <a:lnTo>
                    <a:pt x="8789988" y="1708534"/>
                  </a:lnTo>
                  <a:lnTo>
                    <a:pt x="8939213" y="1759334"/>
                  </a:lnTo>
                  <a:lnTo>
                    <a:pt x="9097963" y="1803784"/>
                  </a:lnTo>
                  <a:lnTo>
                    <a:pt x="9266238" y="1845059"/>
                  </a:lnTo>
                  <a:lnTo>
                    <a:pt x="9444038" y="1886334"/>
                  </a:lnTo>
                  <a:lnTo>
                    <a:pt x="9629775" y="1921259"/>
                  </a:lnTo>
                  <a:lnTo>
                    <a:pt x="9815513" y="1957772"/>
                  </a:lnTo>
                  <a:lnTo>
                    <a:pt x="10010775" y="1999047"/>
                  </a:lnTo>
                  <a:lnTo>
                    <a:pt x="10210800" y="2035559"/>
                  </a:lnTo>
                  <a:lnTo>
                    <a:pt x="10409238" y="2076834"/>
                  </a:lnTo>
                  <a:lnTo>
                    <a:pt x="10609263" y="2118109"/>
                  </a:lnTo>
                  <a:lnTo>
                    <a:pt x="10809288" y="2167322"/>
                  </a:lnTo>
                  <a:lnTo>
                    <a:pt x="11009313" y="2216534"/>
                  </a:lnTo>
                  <a:lnTo>
                    <a:pt x="11204575" y="2276859"/>
                  </a:lnTo>
                  <a:lnTo>
                    <a:pt x="11399838" y="2340359"/>
                  </a:lnTo>
                  <a:lnTo>
                    <a:pt x="11585575" y="2408622"/>
                  </a:lnTo>
                  <a:lnTo>
                    <a:pt x="11766550" y="2489584"/>
                  </a:lnTo>
                  <a:lnTo>
                    <a:pt x="11939588" y="2575309"/>
                  </a:lnTo>
                  <a:lnTo>
                    <a:pt x="12106275" y="2675322"/>
                  </a:lnTo>
                  <a:lnTo>
                    <a:pt x="12194528" y="2737459"/>
                  </a:lnTo>
                  <a:lnTo>
                    <a:pt x="12194528" y="6247995"/>
                  </a:lnTo>
                  <a:lnTo>
                    <a:pt x="12192000" y="6248411"/>
                  </a:lnTo>
                  <a:lnTo>
                    <a:pt x="12192000" y="6836160"/>
                  </a:lnTo>
                  <a:lnTo>
                    <a:pt x="0" y="6836160"/>
                  </a:lnTo>
                  <a:lnTo>
                    <a:pt x="0" y="6225590"/>
                  </a:lnTo>
                  <a:lnTo>
                    <a:pt x="0" y="5929017"/>
                  </a:lnTo>
                  <a:lnTo>
                    <a:pt x="0" y="2884509"/>
                  </a:lnTo>
                  <a:lnTo>
                    <a:pt x="119062" y="2784859"/>
                  </a:lnTo>
                  <a:lnTo>
                    <a:pt x="273050" y="2675322"/>
                  </a:lnTo>
                  <a:lnTo>
                    <a:pt x="436562" y="2575309"/>
                  </a:lnTo>
                  <a:lnTo>
                    <a:pt x="608013" y="2489584"/>
                  </a:lnTo>
                  <a:lnTo>
                    <a:pt x="790575" y="2408622"/>
                  </a:lnTo>
                  <a:lnTo>
                    <a:pt x="976312" y="2340359"/>
                  </a:lnTo>
                  <a:lnTo>
                    <a:pt x="1171575" y="2276859"/>
                  </a:lnTo>
                  <a:lnTo>
                    <a:pt x="1366838" y="2216534"/>
                  </a:lnTo>
                  <a:lnTo>
                    <a:pt x="1566864" y="2167322"/>
                  </a:lnTo>
                  <a:lnTo>
                    <a:pt x="1765300" y="2118109"/>
                  </a:lnTo>
                  <a:lnTo>
                    <a:pt x="1970088" y="2076834"/>
                  </a:lnTo>
                  <a:lnTo>
                    <a:pt x="2170113" y="2035559"/>
                  </a:lnTo>
                  <a:lnTo>
                    <a:pt x="2365375" y="1999047"/>
                  </a:lnTo>
                  <a:lnTo>
                    <a:pt x="2559050" y="1957772"/>
                  </a:lnTo>
                  <a:lnTo>
                    <a:pt x="2751138" y="1921259"/>
                  </a:lnTo>
                  <a:lnTo>
                    <a:pt x="2932113" y="1886334"/>
                  </a:lnTo>
                  <a:lnTo>
                    <a:pt x="3108325" y="1845059"/>
                  </a:lnTo>
                  <a:lnTo>
                    <a:pt x="3276600" y="1803784"/>
                  </a:lnTo>
                  <a:lnTo>
                    <a:pt x="3435350" y="1759334"/>
                  </a:lnTo>
                  <a:lnTo>
                    <a:pt x="3584575" y="1708534"/>
                  </a:lnTo>
                  <a:lnTo>
                    <a:pt x="3721100" y="1654559"/>
                  </a:lnTo>
                  <a:lnTo>
                    <a:pt x="3875088" y="1572010"/>
                  </a:lnTo>
                  <a:lnTo>
                    <a:pt x="4011613" y="1476759"/>
                  </a:lnTo>
                  <a:lnTo>
                    <a:pt x="4129088" y="1371984"/>
                  </a:lnTo>
                  <a:lnTo>
                    <a:pt x="4233864" y="1249747"/>
                  </a:lnTo>
                  <a:lnTo>
                    <a:pt x="4324350" y="1122747"/>
                  </a:lnTo>
                  <a:lnTo>
                    <a:pt x="4406901" y="986222"/>
                  </a:lnTo>
                  <a:lnTo>
                    <a:pt x="4475163" y="844934"/>
                  </a:lnTo>
                  <a:lnTo>
                    <a:pt x="4533902" y="700472"/>
                  </a:lnTo>
                  <a:lnTo>
                    <a:pt x="4578351" y="551247"/>
                  </a:lnTo>
                  <a:lnTo>
                    <a:pt x="4619627" y="400434"/>
                  </a:lnTo>
                  <a:lnTo>
                    <a:pt x="4651377" y="251209"/>
                  </a:lnTo>
                  <a:lnTo>
                    <a:pt x="4678364" y="100397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자유형 28"/>
            <p:cNvSpPr>
              <a:spLocks/>
            </p:cNvSpPr>
            <p:nvPr/>
          </p:nvSpPr>
          <p:spPr bwMode="auto">
            <a:xfrm>
              <a:off x="6160940" y="-1179"/>
              <a:ext cx="6031060" cy="6859179"/>
            </a:xfrm>
            <a:custGeom>
              <a:avLst/>
              <a:gdLst>
                <a:gd name="connsiteX0" fmla="*/ 0 w 6031060"/>
                <a:gd name="connsiteY0" fmla="*/ 0 h 6859179"/>
                <a:gd name="connsiteX1" fmla="*/ 1519835 w 6031060"/>
                <a:gd name="connsiteY1" fmla="*/ 0 h 6859179"/>
                <a:gd name="connsiteX2" fmla="*/ 1535261 w 6031060"/>
                <a:gd name="connsiteY2" fmla="*/ 123416 h 6859179"/>
                <a:gd name="connsiteX3" fmla="*/ 1562249 w 6031060"/>
                <a:gd name="connsiteY3" fmla="*/ 274228 h 6859179"/>
                <a:gd name="connsiteX4" fmla="*/ 1593999 w 6031060"/>
                <a:gd name="connsiteY4" fmla="*/ 423453 h 6859179"/>
                <a:gd name="connsiteX5" fmla="*/ 1635274 w 6031060"/>
                <a:gd name="connsiteY5" fmla="*/ 574266 h 6859179"/>
                <a:gd name="connsiteX6" fmla="*/ 1684486 w 6031060"/>
                <a:gd name="connsiteY6" fmla="*/ 723491 h 6859179"/>
                <a:gd name="connsiteX7" fmla="*/ 1744811 w 6031060"/>
                <a:gd name="connsiteY7" fmla="*/ 867953 h 6859179"/>
                <a:gd name="connsiteX8" fmla="*/ 1808311 w 6031060"/>
                <a:gd name="connsiteY8" fmla="*/ 1009241 h 6859179"/>
                <a:gd name="connsiteX9" fmla="*/ 1889274 w 6031060"/>
                <a:gd name="connsiteY9" fmla="*/ 1145766 h 6859179"/>
                <a:gd name="connsiteX10" fmla="*/ 1979761 w 6031060"/>
                <a:gd name="connsiteY10" fmla="*/ 1272766 h 6859179"/>
                <a:gd name="connsiteX11" fmla="*/ 2084536 w 6031060"/>
                <a:gd name="connsiteY11" fmla="*/ 1395003 h 6859179"/>
                <a:gd name="connsiteX12" fmla="*/ 2206774 w 6031060"/>
                <a:gd name="connsiteY12" fmla="*/ 1499778 h 6859179"/>
                <a:gd name="connsiteX13" fmla="*/ 2343299 w 6031060"/>
                <a:gd name="connsiteY13" fmla="*/ 1595028 h 6859179"/>
                <a:gd name="connsiteX14" fmla="*/ 2492524 w 6031060"/>
                <a:gd name="connsiteY14" fmla="*/ 1677578 h 6859179"/>
                <a:gd name="connsiteX15" fmla="*/ 2629049 w 6031060"/>
                <a:gd name="connsiteY15" fmla="*/ 1731553 h 6859179"/>
                <a:gd name="connsiteX16" fmla="*/ 2778274 w 6031060"/>
                <a:gd name="connsiteY16" fmla="*/ 1782353 h 6859179"/>
                <a:gd name="connsiteX17" fmla="*/ 2937024 w 6031060"/>
                <a:gd name="connsiteY17" fmla="*/ 1826803 h 6859179"/>
                <a:gd name="connsiteX18" fmla="*/ 3105299 w 6031060"/>
                <a:gd name="connsiteY18" fmla="*/ 1868078 h 6859179"/>
                <a:gd name="connsiteX19" fmla="*/ 3283099 w 6031060"/>
                <a:gd name="connsiteY19" fmla="*/ 1909353 h 6859179"/>
                <a:gd name="connsiteX20" fmla="*/ 3468837 w 6031060"/>
                <a:gd name="connsiteY20" fmla="*/ 1944278 h 6859179"/>
                <a:gd name="connsiteX21" fmla="*/ 3654574 w 6031060"/>
                <a:gd name="connsiteY21" fmla="*/ 1980791 h 6859179"/>
                <a:gd name="connsiteX22" fmla="*/ 3849837 w 6031060"/>
                <a:gd name="connsiteY22" fmla="*/ 2022066 h 6859179"/>
                <a:gd name="connsiteX23" fmla="*/ 4049861 w 6031060"/>
                <a:gd name="connsiteY23" fmla="*/ 2058578 h 6859179"/>
                <a:gd name="connsiteX24" fmla="*/ 4248299 w 6031060"/>
                <a:gd name="connsiteY24" fmla="*/ 2099853 h 6859179"/>
                <a:gd name="connsiteX25" fmla="*/ 4448324 w 6031060"/>
                <a:gd name="connsiteY25" fmla="*/ 2141128 h 6859179"/>
                <a:gd name="connsiteX26" fmla="*/ 4648349 w 6031060"/>
                <a:gd name="connsiteY26" fmla="*/ 2190341 h 6859179"/>
                <a:gd name="connsiteX27" fmla="*/ 4848374 w 6031060"/>
                <a:gd name="connsiteY27" fmla="*/ 2239553 h 6859179"/>
                <a:gd name="connsiteX28" fmla="*/ 5043637 w 6031060"/>
                <a:gd name="connsiteY28" fmla="*/ 2299878 h 6859179"/>
                <a:gd name="connsiteX29" fmla="*/ 5238899 w 6031060"/>
                <a:gd name="connsiteY29" fmla="*/ 2363378 h 6859179"/>
                <a:gd name="connsiteX30" fmla="*/ 5424637 w 6031060"/>
                <a:gd name="connsiteY30" fmla="*/ 2431641 h 6859179"/>
                <a:gd name="connsiteX31" fmla="*/ 5605612 w 6031060"/>
                <a:gd name="connsiteY31" fmla="*/ 2512603 h 6859179"/>
                <a:gd name="connsiteX32" fmla="*/ 5778649 w 6031060"/>
                <a:gd name="connsiteY32" fmla="*/ 2598328 h 6859179"/>
                <a:gd name="connsiteX33" fmla="*/ 5945337 w 6031060"/>
                <a:gd name="connsiteY33" fmla="*/ 2698341 h 6859179"/>
                <a:gd name="connsiteX34" fmla="*/ 6031060 w 6031060"/>
                <a:gd name="connsiteY34" fmla="*/ 2758698 h 6859179"/>
                <a:gd name="connsiteX35" fmla="*/ 6031060 w 6031060"/>
                <a:gd name="connsiteY35" fmla="*/ 6198779 h 6859179"/>
                <a:gd name="connsiteX36" fmla="*/ 6031060 w 6031060"/>
                <a:gd name="connsiteY36" fmla="*/ 6272673 h 6859179"/>
                <a:gd name="connsiteX37" fmla="*/ 6031060 w 6031060"/>
                <a:gd name="connsiteY37" fmla="*/ 6859179 h 6859179"/>
                <a:gd name="connsiteX38" fmla="*/ 5619580 w 6031060"/>
                <a:gd name="connsiteY38" fmla="*/ 6859179 h 6859179"/>
                <a:gd name="connsiteX39" fmla="*/ 5619580 w 6031060"/>
                <a:gd name="connsiteY39" fmla="*/ 6198779 h 6859179"/>
                <a:gd name="connsiteX40" fmla="*/ 5624456 w 6031060"/>
                <a:gd name="connsiteY40" fmla="*/ 6198779 h 6859179"/>
                <a:gd name="connsiteX41" fmla="*/ 5619899 w 6031060"/>
                <a:gd name="connsiteY41" fmla="*/ 6124166 h 6859179"/>
                <a:gd name="connsiteX42" fmla="*/ 5605612 w 6031060"/>
                <a:gd name="connsiteY42" fmla="*/ 5932078 h 6859179"/>
                <a:gd name="connsiteX43" fmla="*/ 5596087 w 6031060"/>
                <a:gd name="connsiteY43" fmla="*/ 5755866 h 6859179"/>
                <a:gd name="connsiteX44" fmla="*/ 5583387 w 6031060"/>
                <a:gd name="connsiteY44" fmla="*/ 5592353 h 6859179"/>
                <a:gd name="connsiteX45" fmla="*/ 5569099 w 6031060"/>
                <a:gd name="connsiteY45" fmla="*/ 5441541 h 6859179"/>
                <a:gd name="connsiteX46" fmla="*/ 5551637 w 6031060"/>
                <a:gd name="connsiteY46" fmla="*/ 5292316 h 6859179"/>
                <a:gd name="connsiteX47" fmla="*/ 5532587 w 6031060"/>
                <a:gd name="connsiteY47" fmla="*/ 5146266 h 6859179"/>
                <a:gd name="connsiteX48" fmla="*/ 5505599 w 6031060"/>
                <a:gd name="connsiteY48" fmla="*/ 5001803 h 6859179"/>
                <a:gd name="connsiteX49" fmla="*/ 5478612 w 6031060"/>
                <a:gd name="connsiteY49" fmla="*/ 4850991 h 6859179"/>
                <a:gd name="connsiteX50" fmla="*/ 5442099 w 6031060"/>
                <a:gd name="connsiteY50" fmla="*/ 4692241 h 6859179"/>
                <a:gd name="connsiteX51" fmla="*/ 5400825 w 6031060"/>
                <a:gd name="connsiteY51" fmla="*/ 4523966 h 6859179"/>
                <a:gd name="connsiteX52" fmla="*/ 5351612 w 6031060"/>
                <a:gd name="connsiteY52" fmla="*/ 4338228 h 6859179"/>
                <a:gd name="connsiteX53" fmla="*/ 5292874 w 6031060"/>
                <a:gd name="connsiteY53" fmla="*/ 4133441 h 6859179"/>
                <a:gd name="connsiteX54" fmla="*/ 5224611 w 6031060"/>
                <a:gd name="connsiteY54" fmla="*/ 3938178 h 6859179"/>
                <a:gd name="connsiteX55" fmla="*/ 5138887 w 6031060"/>
                <a:gd name="connsiteY55" fmla="*/ 3761966 h 6859179"/>
                <a:gd name="connsiteX56" fmla="*/ 5034111 w 6031060"/>
                <a:gd name="connsiteY56" fmla="*/ 3598453 h 6859179"/>
                <a:gd name="connsiteX57" fmla="*/ 4919811 w 6031060"/>
                <a:gd name="connsiteY57" fmla="*/ 3452403 h 6859179"/>
                <a:gd name="connsiteX58" fmla="*/ 4789637 w 6031060"/>
                <a:gd name="connsiteY58" fmla="*/ 3315878 h 6859179"/>
                <a:gd name="connsiteX59" fmla="*/ 4643587 w 6031060"/>
                <a:gd name="connsiteY59" fmla="*/ 3193641 h 6859179"/>
                <a:gd name="connsiteX60" fmla="*/ 4489599 w 6031060"/>
                <a:gd name="connsiteY60" fmla="*/ 3085691 h 6859179"/>
                <a:gd name="connsiteX61" fmla="*/ 4326087 w 6031060"/>
                <a:gd name="connsiteY61" fmla="*/ 2990441 h 6859179"/>
                <a:gd name="connsiteX62" fmla="*/ 4149874 w 6031060"/>
                <a:gd name="connsiteY62" fmla="*/ 2898366 h 6859179"/>
                <a:gd name="connsiteX63" fmla="*/ 3972074 w 6031060"/>
                <a:gd name="connsiteY63" fmla="*/ 2822166 h 6859179"/>
                <a:gd name="connsiteX64" fmla="*/ 3781574 w 6031060"/>
                <a:gd name="connsiteY64" fmla="*/ 2749141 h 6859179"/>
                <a:gd name="connsiteX65" fmla="*/ 3591074 w 6031060"/>
                <a:gd name="connsiteY65" fmla="*/ 2685641 h 6859179"/>
                <a:gd name="connsiteX66" fmla="*/ 3395811 w 6031060"/>
                <a:gd name="connsiteY66" fmla="*/ 2630078 h 6859179"/>
                <a:gd name="connsiteX67" fmla="*/ 3195787 w 6031060"/>
                <a:gd name="connsiteY67" fmla="*/ 2576103 h 6859179"/>
                <a:gd name="connsiteX68" fmla="*/ 2992587 w 6031060"/>
                <a:gd name="connsiteY68" fmla="*/ 2531653 h 6859179"/>
                <a:gd name="connsiteX69" fmla="*/ 2792561 w 6031060"/>
                <a:gd name="connsiteY69" fmla="*/ 2485616 h 6859179"/>
                <a:gd name="connsiteX70" fmla="*/ 2592536 w 6031060"/>
                <a:gd name="connsiteY70" fmla="*/ 2449103 h 6859179"/>
                <a:gd name="connsiteX71" fmla="*/ 2397274 w 6031060"/>
                <a:gd name="connsiteY71" fmla="*/ 2407828 h 6859179"/>
                <a:gd name="connsiteX72" fmla="*/ 2202011 w 6031060"/>
                <a:gd name="connsiteY72" fmla="*/ 2371316 h 6859179"/>
                <a:gd name="connsiteX73" fmla="*/ 2011511 w 6031060"/>
                <a:gd name="connsiteY73" fmla="*/ 2336391 h 6859179"/>
                <a:gd name="connsiteX74" fmla="*/ 1825774 w 6031060"/>
                <a:gd name="connsiteY74" fmla="*/ 2295116 h 6859179"/>
                <a:gd name="connsiteX75" fmla="*/ 1649561 w 6031060"/>
                <a:gd name="connsiteY75" fmla="*/ 2258603 h 6859179"/>
                <a:gd name="connsiteX76" fmla="*/ 1481286 w 6031060"/>
                <a:gd name="connsiteY76" fmla="*/ 2212566 h 6859179"/>
                <a:gd name="connsiteX77" fmla="*/ 1322536 w 6031060"/>
                <a:gd name="connsiteY77" fmla="*/ 2168116 h 6859179"/>
                <a:gd name="connsiteX78" fmla="*/ 1176486 w 6031060"/>
                <a:gd name="connsiteY78" fmla="*/ 2117316 h 6859179"/>
                <a:gd name="connsiteX79" fmla="*/ 1041549 w 6031060"/>
                <a:gd name="connsiteY79" fmla="*/ 2063341 h 6859179"/>
                <a:gd name="connsiteX80" fmla="*/ 900261 w 6031060"/>
                <a:gd name="connsiteY80" fmla="*/ 1985553 h 6859179"/>
                <a:gd name="connsiteX81" fmla="*/ 768499 w 6031060"/>
                <a:gd name="connsiteY81" fmla="*/ 1890303 h 6859179"/>
                <a:gd name="connsiteX82" fmla="*/ 655786 w 6031060"/>
                <a:gd name="connsiteY82" fmla="*/ 1782353 h 6859179"/>
                <a:gd name="connsiteX83" fmla="*/ 551011 w 6031060"/>
                <a:gd name="connsiteY83" fmla="*/ 1650591 h 6859179"/>
                <a:gd name="connsiteX84" fmla="*/ 455761 w 6031060"/>
                <a:gd name="connsiteY84" fmla="*/ 1514066 h 6859179"/>
                <a:gd name="connsiteX85" fmla="*/ 373211 w 6031060"/>
                <a:gd name="connsiteY85" fmla="*/ 1358491 h 6859179"/>
                <a:gd name="connsiteX86" fmla="*/ 301774 w 6031060"/>
                <a:gd name="connsiteY86" fmla="*/ 1199741 h 6859179"/>
                <a:gd name="connsiteX87" fmla="*/ 233511 w 6031060"/>
                <a:gd name="connsiteY87" fmla="*/ 1036228 h 6859179"/>
                <a:gd name="connsiteX88" fmla="*/ 177949 w 6031060"/>
                <a:gd name="connsiteY88" fmla="*/ 864778 h 6859179"/>
                <a:gd name="connsiteX89" fmla="*/ 128736 w 6031060"/>
                <a:gd name="connsiteY89" fmla="*/ 691741 h 6859179"/>
                <a:gd name="connsiteX90" fmla="*/ 87461 w 6031060"/>
                <a:gd name="connsiteY90" fmla="*/ 518703 h 6859179"/>
                <a:gd name="connsiteX91" fmla="*/ 55711 w 6031060"/>
                <a:gd name="connsiteY91" fmla="*/ 345666 h 6859179"/>
                <a:gd name="connsiteX92" fmla="*/ 23961 w 6031060"/>
                <a:gd name="connsiteY92" fmla="*/ 178978 h 6859179"/>
                <a:gd name="connsiteX93" fmla="*/ 1736 w 6031060"/>
                <a:gd name="connsiteY93" fmla="*/ 15466 h 68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31060" h="6859179">
                  <a:moveTo>
                    <a:pt x="0" y="0"/>
                  </a:moveTo>
                  <a:lnTo>
                    <a:pt x="1519835" y="0"/>
                  </a:lnTo>
                  <a:lnTo>
                    <a:pt x="1535261" y="123416"/>
                  </a:lnTo>
                  <a:lnTo>
                    <a:pt x="1562249" y="274228"/>
                  </a:lnTo>
                  <a:lnTo>
                    <a:pt x="1593999" y="423453"/>
                  </a:lnTo>
                  <a:lnTo>
                    <a:pt x="1635274" y="574266"/>
                  </a:lnTo>
                  <a:lnTo>
                    <a:pt x="1684486" y="723491"/>
                  </a:lnTo>
                  <a:lnTo>
                    <a:pt x="1744811" y="867953"/>
                  </a:lnTo>
                  <a:lnTo>
                    <a:pt x="1808311" y="1009241"/>
                  </a:lnTo>
                  <a:lnTo>
                    <a:pt x="1889274" y="1145766"/>
                  </a:lnTo>
                  <a:lnTo>
                    <a:pt x="1979761" y="1272766"/>
                  </a:lnTo>
                  <a:lnTo>
                    <a:pt x="2084536" y="1395003"/>
                  </a:lnTo>
                  <a:lnTo>
                    <a:pt x="2206774" y="1499778"/>
                  </a:lnTo>
                  <a:lnTo>
                    <a:pt x="2343299" y="1595028"/>
                  </a:lnTo>
                  <a:lnTo>
                    <a:pt x="2492524" y="1677578"/>
                  </a:lnTo>
                  <a:lnTo>
                    <a:pt x="2629049" y="1731553"/>
                  </a:lnTo>
                  <a:lnTo>
                    <a:pt x="2778274" y="1782353"/>
                  </a:lnTo>
                  <a:lnTo>
                    <a:pt x="2937024" y="1826803"/>
                  </a:lnTo>
                  <a:lnTo>
                    <a:pt x="3105299" y="1868078"/>
                  </a:lnTo>
                  <a:lnTo>
                    <a:pt x="3283099" y="1909353"/>
                  </a:lnTo>
                  <a:lnTo>
                    <a:pt x="3468837" y="1944278"/>
                  </a:lnTo>
                  <a:lnTo>
                    <a:pt x="3654574" y="1980791"/>
                  </a:lnTo>
                  <a:lnTo>
                    <a:pt x="3849837" y="2022066"/>
                  </a:lnTo>
                  <a:lnTo>
                    <a:pt x="4049861" y="2058578"/>
                  </a:lnTo>
                  <a:lnTo>
                    <a:pt x="4248299" y="2099853"/>
                  </a:lnTo>
                  <a:lnTo>
                    <a:pt x="4448324" y="2141128"/>
                  </a:lnTo>
                  <a:lnTo>
                    <a:pt x="4648349" y="2190341"/>
                  </a:lnTo>
                  <a:lnTo>
                    <a:pt x="4848374" y="2239553"/>
                  </a:lnTo>
                  <a:lnTo>
                    <a:pt x="5043637" y="2299878"/>
                  </a:lnTo>
                  <a:lnTo>
                    <a:pt x="5238899" y="2363378"/>
                  </a:lnTo>
                  <a:lnTo>
                    <a:pt x="5424637" y="2431641"/>
                  </a:lnTo>
                  <a:lnTo>
                    <a:pt x="5605612" y="2512603"/>
                  </a:lnTo>
                  <a:lnTo>
                    <a:pt x="5778649" y="2598328"/>
                  </a:lnTo>
                  <a:lnTo>
                    <a:pt x="5945337" y="2698341"/>
                  </a:lnTo>
                  <a:lnTo>
                    <a:pt x="6031060" y="2758698"/>
                  </a:lnTo>
                  <a:lnTo>
                    <a:pt x="6031060" y="6198779"/>
                  </a:lnTo>
                  <a:lnTo>
                    <a:pt x="6031060" y="6272673"/>
                  </a:lnTo>
                  <a:lnTo>
                    <a:pt x="6031060" y="6859179"/>
                  </a:lnTo>
                  <a:lnTo>
                    <a:pt x="5619580" y="6859179"/>
                  </a:lnTo>
                  <a:lnTo>
                    <a:pt x="5619580" y="6198779"/>
                  </a:lnTo>
                  <a:lnTo>
                    <a:pt x="5624456" y="6198779"/>
                  </a:lnTo>
                  <a:lnTo>
                    <a:pt x="5619899" y="6124166"/>
                  </a:lnTo>
                  <a:lnTo>
                    <a:pt x="5605612" y="5932078"/>
                  </a:lnTo>
                  <a:lnTo>
                    <a:pt x="5596087" y="5755866"/>
                  </a:lnTo>
                  <a:lnTo>
                    <a:pt x="5583387" y="5592353"/>
                  </a:lnTo>
                  <a:lnTo>
                    <a:pt x="5569099" y="5441541"/>
                  </a:lnTo>
                  <a:lnTo>
                    <a:pt x="5551637" y="5292316"/>
                  </a:lnTo>
                  <a:lnTo>
                    <a:pt x="5532587" y="5146266"/>
                  </a:lnTo>
                  <a:lnTo>
                    <a:pt x="5505599" y="5001803"/>
                  </a:lnTo>
                  <a:lnTo>
                    <a:pt x="5478612" y="4850991"/>
                  </a:lnTo>
                  <a:lnTo>
                    <a:pt x="5442099" y="4692241"/>
                  </a:lnTo>
                  <a:lnTo>
                    <a:pt x="5400825" y="4523966"/>
                  </a:lnTo>
                  <a:lnTo>
                    <a:pt x="5351612" y="4338228"/>
                  </a:lnTo>
                  <a:lnTo>
                    <a:pt x="5292874" y="4133441"/>
                  </a:lnTo>
                  <a:lnTo>
                    <a:pt x="5224611" y="3938178"/>
                  </a:lnTo>
                  <a:lnTo>
                    <a:pt x="5138887" y="3761966"/>
                  </a:lnTo>
                  <a:lnTo>
                    <a:pt x="5034111" y="3598453"/>
                  </a:lnTo>
                  <a:lnTo>
                    <a:pt x="4919811" y="3452403"/>
                  </a:lnTo>
                  <a:lnTo>
                    <a:pt x="4789637" y="3315878"/>
                  </a:lnTo>
                  <a:lnTo>
                    <a:pt x="4643587" y="3193641"/>
                  </a:lnTo>
                  <a:lnTo>
                    <a:pt x="4489599" y="3085691"/>
                  </a:lnTo>
                  <a:lnTo>
                    <a:pt x="4326087" y="2990441"/>
                  </a:lnTo>
                  <a:lnTo>
                    <a:pt x="4149874" y="2898366"/>
                  </a:lnTo>
                  <a:lnTo>
                    <a:pt x="3972074" y="2822166"/>
                  </a:lnTo>
                  <a:lnTo>
                    <a:pt x="3781574" y="2749141"/>
                  </a:lnTo>
                  <a:lnTo>
                    <a:pt x="3591074" y="2685641"/>
                  </a:lnTo>
                  <a:lnTo>
                    <a:pt x="3395811" y="2630078"/>
                  </a:lnTo>
                  <a:lnTo>
                    <a:pt x="3195787" y="2576103"/>
                  </a:lnTo>
                  <a:lnTo>
                    <a:pt x="2992587" y="2531653"/>
                  </a:lnTo>
                  <a:lnTo>
                    <a:pt x="2792561" y="2485616"/>
                  </a:lnTo>
                  <a:lnTo>
                    <a:pt x="2592536" y="2449103"/>
                  </a:lnTo>
                  <a:lnTo>
                    <a:pt x="2397274" y="2407828"/>
                  </a:lnTo>
                  <a:lnTo>
                    <a:pt x="2202011" y="2371316"/>
                  </a:lnTo>
                  <a:lnTo>
                    <a:pt x="2011511" y="2336391"/>
                  </a:lnTo>
                  <a:lnTo>
                    <a:pt x="1825774" y="2295116"/>
                  </a:lnTo>
                  <a:lnTo>
                    <a:pt x="1649561" y="2258603"/>
                  </a:lnTo>
                  <a:lnTo>
                    <a:pt x="1481286" y="2212566"/>
                  </a:lnTo>
                  <a:lnTo>
                    <a:pt x="1322536" y="2168116"/>
                  </a:lnTo>
                  <a:lnTo>
                    <a:pt x="1176486" y="2117316"/>
                  </a:lnTo>
                  <a:lnTo>
                    <a:pt x="1041549" y="2063341"/>
                  </a:lnTo>
                  <a:lnTo>
                    <a:pt x="900261" y="1985553"/>
                  </a:lnTo>
                  <a:lnTo>
                    <a:pt x="768499" y="1890303"/>
                  </a:lnTo>
                  <a:lnTo>
                    <a:pt x="655786" y="1782353"/>
                  </a:lnTo>
                  <a:lnTo>
                    <a:pt x="551011" y="1650591"/>
                  </a:lnTo>
                  <a:lnTo>
                    <a:pt x="455761" y="1514066"/>
                  </a:lnTo>
                  <a:lnTo>
                    <a:pt x="373211" y="1358491"/>
                  </a:lnTo>
                  <a:lnTo>
                    <a:pt x="301774" y="1199741"/>
                  </a:lnTo>
                  <a:lnTo>
                    <a:pt x="233511" y="1036228"/>
                  </a:lnTo>
                  <a:lnTo>
                    <a:pt x="177949" y="864778"/>
                  </a:lnTo>
                  <a:lnTo>
                    <a:pt x="128736" y="691741"/>
                  </a:lnTo>
                  <a:lnTo>
                    <a:pt x="87461" y="518703"/>
                  </a:lnTo>
                  <a:lnTo>
                    <a:pt x="55711" y="345666"/>
                  </a:lnTo>
                  <a:lnTo>
                    <a:pt x="23961" y="178978"/>
                  </a:lnTo>
                  <a:lnTo>
                    <a:pt x="1736" y="15466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238625" y="1212849"/>
              <a:ext cx="3889375" cy="5586413"/>
            </a:xfrm>
            <a:custGeom>
              <a:avLst/>
              <a:gdLst>
                <a:gd name="T0" fmla="*/ 0 w 2450"/>
                <a:gd name="T1" fmla="*/ 0 h 3519"/>
                <a:gd name="T2" fmla="*/ 2450 w 2450"/>
                <a:gd name="T3" fmla="*/ 0 h 3519"/>
                <a:gd name="T4" fmla="*/ 2433 w 2450"/>
                <a:gd name="T5" fmla="*/ 289 h 3519"/>
                <a:gd name="T6" fmla="*/ 2404 w 2450"/>
                <a:gd name="T7" fmla="*/ 575 h 3519"/>
                <a:gd name="T8" fmla="*/ 2367 w 2450"/>
                <a:gd name="T9" fmla="*/ 861 h 3519"/>
                <a:gd name="T10" fmla="*/ 2321 w 2450"/>
                <a:gd name="T11" fmla="*/ 1144 h 3519"/>
                <a:gd name="T12" fmla="*/ 2272 w 2450"/>
                <a:gd name="T13" fmla="*/ 1425 h 3519"/>
                <a:gd name="T14" fmla="*/ 2215 w 2450"/>
                <a:gd name="T15" fmla="*/ 1696 h 3519"/>
                <a:gd name="T16" fmla="*/ 2152 w 2450"/>
                <a:gd name="T17" fmla="*/ 1962 h 3519"/>
                <a:gd name="T18" fmla="*/ 2090 w 2450"/>
                <a:gd name="T19" fmla="*/ 2223 h 3519"/>
                <a:gd name="T20" fmla="*/ 2021 w 2450"/>
                <a:gd name="T21" fmla="*/ 2469 h 3519"/>
                <a:gd name="T22" fmla="*/ 1952 w 2450"/>
                <a:gd name="T23" fmla="*/ 2706 h 3519"/>
                <a:gd name="T24" fmla="*/ 1881 w 2450"/>
                <a:gd name="T25" fmla="*/ 2929 h 3519"/>
                <a:gd name="T26" fmla="*/ 1812 w 2450"/>
                <a:gd name="T27" fmla="*/ 3141 h 3519"/>
                <a:gd name="T28" fmla="*/ 1744 w 2450"/>
                <a:gd name="T29" fmla="*/ 3336 h 3519"/>
                <a:gd name="T30" fmla="*/ 1678 w 2450"/>
                <a:gd name="T31" fmla="*/ 3510 h 3519"/>
                <a:gd name="T32" fmla="*/ 1426 w 2450"/>
                <a:gd name="T33" fmla="*/ 3516 h 3519"/>
                <a:gd name="T34" fmla="*/ 1178 w 2450"/>
                <a:gd name="T35" fmla="*/ 3519 h 3519"/>
                <a:gd name="T36" fmla="*/ 778 w 2450"/>
                <a:gd name="T37" fmla="*/ 3513 h 3519"/>
                <a:gd name="T38" fmla="*/ 712 w 2450"/>
                <a:gd name="T39" fmla="*/ 3339 h 3519"/>
                <a:gd name="T40" fmla="*/ 640 w 2450"/>
                <a:gd name="T41" fmla="*/ 3144 h 3519"/>
                <a:gd name="T42" fmla="*/ 572 w 2450"/>
                <a:gd name="T43" fmla="*/ 2932 h 3519"/>
                <a:gd name="T44" fmla="*/ 500 w 2450"/>
                <a:gd name="T45" fmla="*/ 2709 h 3519"/>
                <a:gd name="T46" fmla="*/ 432 w 2450"/>
                <a:gd name="T47" fmla="*/ 2472 h 3519"/>
                <a:gd name="T48" fmla="*/ 363 w 2450"/>
                <a:gd name="T49" fmla="*/ 2223 h 3519"/>
                <a:gd name="T50" fmla="*/ 300 w 2450"/>
                <a:gd name="T51" fmla="*/ 1965 h 3519"/>
                <a:gd name="T52" fmla="*/ 237 w 2450"/>
                <a:gd name="T53" fmla="*/ 1699 h 3519"/>
                <a:gd name="T54" fmla="*/ 180 w 2450"/>
                <a:gd name="T55" fmla="*/ 1425 h 3519"/>
                <a:gd name="T56" fmla="*/ 129 w 2450"/>
                <a:gd name="T57" fmla="*/ 1147 h 3519"/>
                <a:gd name="T58" fmla="*/ 86 w 2450"/>
                <a:gd name="T59" fmla="*/ 861 h 3519"/>
                <a:gd name="T60" fmla="*/ 49 w 2450"/>
                <a:gd name="T61" fmla="*/ 575 h 3519"/>
                <a:gd name="T62" fmla="*/ 20 w 2450"/>
                <a:gd name="T63" fmla="*/ 289 h 3519"/>
                <a:gd name="T64" fmla="*/ 0 w 2450"/>
                <a:gd name="T65" fmla="*/ 0 h 3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0" h="3519">
                  <a:moveTo>
                    <a:pt x="0" y="0"/>
                  </a:moveTo>
                  <a:lnTo>
                    <a:pt x="2450" y="0"/>
                  </a:lnTo>
                  <a:lnTo>
                    <a:pt x="2433" y="289"/>
                  </a:lnTo>
                  <a:lnTo>
                    <a:pt x="2404" y="575"/>
                  </a:lnTo>
                  <a:lnTo>
                    <a:pt x="2367" y="861"/>
                  </a:lnTo>
                  <a:lnTo>
                    <a:pt x="2321" y="1144"/>
                  </a:lnTo>
                  <a:lnTo>
                    <a:pt x="2272" y="1425"/>
                  </a:lnTo>
                  <a:lnTo>
                    <a:pt x="2215" y="1696"/>
                  </a:lnTo>
                  <a:lnTo>
                    <a:pt x="2152" y="1962"/>
                  </a:lnTo>
                  <a:lnTo>
                    <a:pt x="2090" y="2223"/>
                  </a:lnTo>
                  <a:lnTo>
                    <a:pt x="2021" y="2469"/>
                  </a:lnTo>
                  <a:lnTo>
                    <a:pt x="1952" y="2706"/>
                  </a:lnTo>
                  <a:lnTo>
                    <a:pt x="1881" y="2929"/>
                  </a:lnTo>
                  <a:lnTo>
                    <a:pt x="1812" y="3141"/>
                  </a:lnTo>
                  <a:lnTo>
                    <a:pt x="1744" y="3336"/>
                  </a:lnTo>
                  <a:lnTo>
                    <a:pt x="1678" y="3510"/>
                  </a:lnTo>
                  <a:lnTo>
                    <a:pt x="1426" y="3516"/>
                  </a:lnTo>
                  <a:lnTo>
                    <a:pt x="1178" y="3519"/>
                  </a:lnTo>
                  <a:lnTo>
                    <a:pt x="778" y="3513"/>
                  </a:lnTo>
                  <a:lnTo>
                    <a:pt x="712" y="3339"/>
                  </a:lnTo>
                  <a:lnTo>
                    <a:pt x="640" y="3144"/>
                  </a:lnTo>
                  <a:lnTo>
                    <a:pt x="572" y="2932"/>
                  </a:lnTo>
                  <a:lnTo>
                    <a:pt x="500" y="2709"/>
                  </a:lnTo>
                  <a:lnTo>
                    <a:pt x="432" y="2472"/>
                  </a:lnTo>
                  <a:lnTo>
                    <a:pt x="363" y="2223"/>
                  </a:lnTo>
                  <a:lnTo>
                    <a:pt x="300" y="1965"/>
                  </a:lnTo>
                  <a:lnTo>
                    <a:pt x="237" y="1699"/>
                  </a:lnTo>
                  <a:lnTo>
                    <a:pt x="180" y="1425"/>
                  </a:lnTo>
                  <a:lnTo>
                    <a:pt x="129" y="1147"/>
                  </a:lnTo>
                  <a:lnTo>
                    <a:pt x="86" y="861"/>
                  </a:lnTo>
                  <a:lnTo>
                    <a:pt x="49" y="575"/>
                  </a:lnTo>
                  <a:lnTo>
                    <a:pt x="2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34175" y="1517649"/>
              <a:ext cx="1198563" cy="1416050"/>
            </a:xfrm>
            <a:custGeom>
              <a:avLst/>
              <a:gdLst>
                <a:gd name="T0" fmla="*/ 0 w 755"/>
                <a:gd name="T1" fmla="*/ 0 h 892"/>
                <a:gd name="T2" fmla="*/ 755 w 755"/>
                <a:gd name="T3" fmla="*/ 309 h 892"/>
                <a:gd name="T4" fmla="*/ 146 w 755"/>
                <a:gd name="T5" fmla="*/ 892 h 892"/>
                <a:gd name="T6" fmla="*/ 0 w 755"/>
                <a:gd name="T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5" h="892">
                  <a:moveTo>
                    <a:pt x="0" y="0"/>
                  </a:moveTo>
                  <a:lnTo>
                    <a:pt x="755" y="309"/>
                  </a:lnTo>
                  <a:lnTo>
                    <a:pt x="146" y="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392612" y="1508124"/>
              <a:ext cx="1203325" cy="1425575"/>
            </a:xfrm>
            <a:custGeom>
              <a:avLst/>
              <a:gdLst>
                <a:gd name="T0" fmla="*/ 758 w 758"/>
                <a:gd name="T1" fmla="*/ 0 h 898"/>
                <a:gd name="T2" fmla="*/ 643 w 758"/>
                <a:gd name="T3" fmla="*/ 898 h 898"/>
                <a:gd name="T4" fmla="*/ 0 w 758"/>
                <a:gd name="T5" fmla="*/ 315 h 898"/>
                <a:gd name="T6" fmla="*/ 758 w 758"/>
                <a:gd name="T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8" h="898">
                  <a:moveTo>
                    <a:pt x="758" y="0"/>
                  </a:moveTo>
                  <a:lnTo>
                    <a:pt x="643" y="898"/>
                  </a:lnTo>
                  <a:lnTo>
                    <a:pt x="0" y="315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508625" y="1508124"/>
              <a:ext cx="1352550" cy="295275"/>
            </a:xfrm>
            <a:custGeom>
              <a:avLst/>
              <a:gdLst>
                <a:gd name="T0" fmla="*/ 55 w 852"/>
                <a:gd name="T1" fmla="*/ 0 h 186"/>
                <a:gd name="T2" fmla="*/ 795 w 852"/>
                <a:gd name="T3" fmla="*/ 0 h 186"/>
                <a:gd name="T4" fmla="*/ 852 w 852"/>
                <a:gd name="T5" fmla="*/ 186 h 186"/>
                <a:gd name="T6" fmla="*/ 0 w 852"/>
                <a:gd name="T7" fmla="*/ 180 h 186"/>
                <a:gd name="T8" fmla="*/ 55 w 852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86">
                  <a:moveTo>
                    <a:pt x="55" y="0"/>
                  </a:moveTo>
                  <a:lnTo>
                    <a:pt x="795" y="0"/>
                  </a:lnTo>
                  <a:lnTo>
                    <a:pt x="852" y="186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508625" y="1508124"/>
              <a:ext cx="87313" cy="322263"/>
            </a:xfrm>
            <a:custGeom>
              <a:avLst/>
              <a:gdLst>
                <a:gd name="T0" fmla="*/ 55 w 55"/>
                <a:gd name="T1" fmla="*/ 0 h 203"/>
                <a:gd name="T2" fmla="*/ 32 w 55"/>
                <a:gd name="T3" fmla="*/ 203 h 203"/>
                <a:gd name="T4" fmla="*/ 0 w 55"/>
                <a:gd name="T5" fmla="*/ 180 h 203"/>
                <a:gd name="T6" fmla="*/ 55 w 5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03">
                  <a:moveTo>
                    <a:pt x="55" y="0"/>
                  </a:moveTo>
                  <a:lnTo>
                    <a:pt x="32" y="203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734175" y="1517649"/>
              <a:ext cx="127000" cy="330200"/>
            </a:xfrm>
            <a:custGeom>
              <a:avLst/>
              <a:gdLst>
                <a:gd name="T0" fmla="*/ 0 w 80"/>
                <a:gd name="T1" fmla="*/ 0 h 208"/>
                <a:gd name="T2" fmla="*/ 80 w 80"/>
                <a:gd name="T3" fmla="*/ 180 h 208"/>
                <a:gd name="T4" fmla="*/ 34 w 80"/>
                <a:gd name="T5" fmla="*/ 208 h 208"/>
                <a:gd name="T6" fmla="*/ 0 w 80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08">
                  <a:moveTo>
                    <a:pt x="0" y="0"/>
                  </a:moveTo>
                  <a:lnTo>
                    <a:pt x="80" y="180"/>
                  </a:lnTo>
                  <a:lnTo>
                    <a:pt x="34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505450" y="2662237"/>
              <a:ext cx="1360488" cy="4205288"/>
            </a:xfrm>
            <a:custGeom>
              <a:avLst/>
              <a:gdLst>
                <a:gd name="T0" fmla="*/ 208 w 857"/>
                <a:gd name="T1" fmla="*/ 0 h 2606"/>
                <a:gd name="T2" fmla="*/ 680 w 857"/>
                <a:gd name="T3" fmla="*/ 0 h 2606"/>
                <a:gd name="T4" fmla="*/ 857 w 857"/>
                <a:gd name="T5" fmla="*/ 2365 h 2606"/>
                <a:gd name="T6" fmla="*/ 840 w 857"/>
                <a:gd name="T7" fmla="*/ 2600 h 2606"/>
                <a:gd name="T8" fmla="*/ 380 w 857"/>
                <a:gd name="T9" fmla="*/ 2606 h 2606"/>
                <a:gd name="T10" fmla="*/ 17 w 857"/>
                <a:gd name="T11" fmla="*/ 2603 h 2606"/>
                <a:gd name="T12" fmla="*/ 0 w 857"/>
                <a:gd name="T13" fmla="*/ 2365 h 2606"/>
                <a:gd name="T14" fmla="*/ 208 w 857"/>
                <a:gd name="T1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7" h="2606">
                  <a:moveTo>
                    <a:pt x="208" y="0"/>
                  </a:moveTo>
                  <a:lnTo>
                    <a:pt x="680" y="0"/>
                  </a:lnTo>
                  <a:lnTo>
                    <a:pt x="857" y="2365"/>
                  </a:lnTo>
                  <a:lnTo>
                    <a:pt x="840" y="2600"/>
                  </a:lnTo>
                  <a:lnTo>
                    <a:pt x="380" y="2606"/>
                  </a:lnTo>
                  <a:lnTo>
                    <a:pt x="17" y="2603"/>
                  </a:lnTo>
                  <a:lnTo>
                    <a:pt x="0" y="236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840412" y="2662237"/>
              <a:ext cx="757238" cy="207963"/>
            </a:xfrm>
            <a:custGeom>
              <a:avLst/>
              <a:gdLst>
                <a:gd name="T0" fmla="*/ 469 w 477"/>
                <a:gd name="T1" fmla="*/ 0 h 131"/>
                <a:gd name="T2" fmla="*/ 477 w 477"/>
                <a:gd name="T3" fmla="*/ 131 h 131"/>
                <a:gd name="T4" fmla="*/ 0 w 477"/>
                <a:gd name="T5" fmla="*/ 8 h 131"/>
                <a:gd name="T6" fmla="*/ 469 w 47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131">
                  <a:moveTo>
                    <a:pt x="469" y="0"/>
                  </a:moveTo>
                  <a:lnTo>
                    <a:pt x="477" y="131"/>
                  </a:lnTo>
                  <a:lnTo>
                    <a:pt x="0" y="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3A3A38"/>
            </a:solidFill>
            <a:ln w="0">
              <a:solidFill>
                <a:srgbClr val="3A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05425" y="1630362"/>
              <a:ext cx="1760538" cy="1044575"/>
            </a:xfrm>
            <a:custGeom>
              <a:avLst/>
              <a:gdLst>
                <a:gd name="T0" fmla="*/ 1109 w 1109"/>
                <a:gd name="T1" fmla="*/ 0 h 658"/>
                <a:gd name="T2" fmla="*/ 1046 w 1109"/>
                <a:gd name="T3" fmla="*/ 378 h 658"/>
                <a:gd name="T4" fmla="*/ 794 w 1109"/>
                <a:gd name="T5" fmla="*/ 658 h 658"/>
                <a:gd name="T6" fmla="*/ 337 w 1109"/>
                <a:gd name="T7" fmla="*/ 658 h 658"/>
                <a:gd name="T8" fmla="*/ 63 w 1109"/>
                <a:gd name="T9" fmla="*/ 378 h 658"/>
                <a:gd name="T10" fmla="*/ 0 w 1109"/>
                <a:gd name="T11" fmla="*/ 0 h 658"/>
                <a:gd name="T12" fmla="*/ 1109 w 1109"/>
                <a:gd name="T1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9" h="658">
                  <a:moveTo>
                    <a:pt x="1109" y="0"/>
                  </a:moveTo>
                  <a:lnTo>
                    <a:pt x="1046" y="378"/>
                  </a:lnTo>
                  <a:lnTo>
                    <a:pt x="794" y="658"/>
                  </a:lnTo>
                  <a:lnTo>
                    <a:pt x="337" y="658"/>
                  </a:lnTo>
                  <a:lnTo>
                    <a:pt x="63" y="378"/>
                  </a:lnTo>
                  <a:lnTo>
                    <a:pt x="0" y="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848100" y="854074"/>
              <a:ext cx="1747838" cy="1820863"/>
            </a:xfrm>
            <a:custGeom>
              <a:avLst/>
              <a:gdLst>
                <a:gd name="T0" fmla="*/ 346 w 1101"/>
                <a:gd name="T1" fmla="*/ 0 h 1147"/>
                <a:gd name="T2" fmla="*/ 1101 w 1101"/>
                <a:gd name="T3" fmla="*/ 412 h 1147"/>
                <a:gd name="T4" fmla="*/ 1009 w 1101"/>
                <a:gd name="T5" fmla="*/ 709 h 1147"/>
                <a:gd name="T6" fmla="*/ 929 w 1101"/>
                <a:gd name="T7" fmla="*/ 1147 h 1147"/>
                <a:gd name="T8" fmla="*/ 0 w 1101"/>
                <a:gd name="T9" fmla="*/ 478 h 1147"/>
                <a:gd name="T10" fmla="*/ 69 w 1101"/>
                <a:gd name="T11" fmla="*/ 383 h 1147"/>
                <a:gd name="T12" fmla="*/ 132 w 1101"/>
                <a:gd name="T13" fmla="*/ 297 h 1147"/>
                <a:gd name="T14" fmla="*/ 183 w 1101"/>
                <a:gd name="T15" fmla="*/ 226 h 1147"/>
                <a:gd name="T16" fmla="*/ 229 w 1101"/>
                <a:gd name="T17" fmla="*/ 163 h 1147"/>
                <a:gd name="T18" fmla="*/ 266 w 1101"/>
                <a:gd name="T19" fmla="*/ 114 h 1147"/>
                <a:gd name="T20" fmla="*/ 295 w 1101"/>
                <a:gd name="T21" fmla="*/ 71 h 1147"/>
                <a:gd name="T22" fmla="*/ 318 w 1101"/>
                <a:gd name="T23" fmla="*/ 40 h 1147"/>
                <a:gd name="T24" fmla="*/ 335 w 1101"/>
                <a:gd name="T25" fmla="*/ 17 h 1147"/>
                <a:gd name="T26" fmla="*/ 343 w 1101"/>
                <a:gd name="T27" fmla="*/ 6 h 1147"/>
                <a:gd name="T28" fmla="*/ 346 w 1101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1" h="1147">
                  <a:moveTo>
                    <a:pt x="346" y="0"/>
                  </a:moveTo>
                  <a:lnTo>
                    <a:pt x="1101" y="412"/>
                  </a:lnTo>
                  <a:lnTo>
                    <a:pt x="1009" y="709"/>
                  </a:lnTo>
                  <a:lnTo>
                    <a:pt x="929" y="1147"/>
                  </a:lnTo>
                  <a:lnTo>
                    <a:pt x="0" y="478"/>
                  </a:lnTo>
                  <a:lnTo>
                    <a:pt x="69" y="383"/>
                  </a:lnTo>
                  <a:lnTo>
                    <a:pt x="132" y="297"/>
                  </a:lnTo>
                  <a:lnTo>
                    <a:pt x="183" y="226"/>
                  </a:lnTo>
                  <a:lnTo>
                    <a:pt x="229" y="163"/>
                  </a:lnTo>
                  <a:lnTo>
                    <a:pt x="266" y="114"/>
                  </a:lnTo>
                  <a:lnTo>
                    <a:pt x="295" y="71"/>
                  </a:lnTo>
                  <a:lnTo>
                    <a:pt x="318" y="40"/>
                  </a:lnTo>
                  <a:lnTo>
                    <a:pt x="335" y="17"/>
                  </a:lnTo>
                  <a:lnTo>
                    <a:pt x="343" y="6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729413" y="854074"/>
              <a:ext cx="1752600" cy="1820863"/>
            </a:xfrm>
            <a:custGeom>
              <a:avLst/>
              <a:gdLst>
                <a:gd name="T0" fmla="*/ 758 w 1104"/>
                <a:gd name="T1" fmla="*/ 0 h 1147"/>
                <a:gd name="T2" fmla="*/ 761 w 1104"/>
                <a:gd name="T3" fmla="*/ 6 h 1147"/>
                <a:gd name="T4" fmla="*/ 769 w 1104"/>
                <a:gd name="T5" fmla="*/ 17 h 1147"/>
                <a:gd name="T6" fmla="*/ 783 w 1104"/>
                <a:gd name="T7" fmla="*/ 40 h 1147"/>
                <a:gd name="T8" fmla="*/ 806 w 1104"/>
                <a:gd name="T9" fmla="*/ 71 h 1147"/>
                <a:gd name="T10" fmla="*/ 838 w 1104"/>
                <a:gd name="T11" fmla="*/ 114 h 1147"/>
                <a:gd name="T12" fmla="*/ 875 w 1104"/>
                <a:gd name="T13" fmla="*/ 163 h 1147"/>
                <a:gd name="T14" fmla="*/ 921 w 1104"/>
                <a:gd name="T15" fmla="*/ 226 h 1147"/>
                <a:gd name="T16" fmla="*/ 972 w 1104"/>
                <a:gd name="T17" fmla="*/ 297 h 1147"/>
                <a:gd name="T18" fmla="*/ 1035 w 1104"/>
                <a:gd name="T19" fmla="*/ 383 h 1147"/>
                <a:gd name="T20" fmla="*/ 1104 w 1104"/>
                <a:gd name="T21" fmla="*/ 478 h 1147"/>
                <a:gd name="T22" fmla="*/ 172 w 1104"/>
                <a:gd name="T23" fmla="*/ 1147 h 1147"/>
                <a:gd name="T24" fmla="*/ 95 w 1104"/>
                <a:gd name="T25" fmla="*/ 709 h 1147"/>
                <a:gd name="T26" fmla="*/ 0 w 1104"/>
                <a:gd name="T27" fmla="*/ 412 h 1147"/>
                <a:gd name="T28" fmla="*/ 758 w 1104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4" h="1147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3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172" y="1147"/>
                  </a:lnTo>
                  <a:lnTo>
                    <a:pt x="95" y="709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729413" y="854074"/>
              <a:ext cx="1752600" cy="1362075"/>
            </a:xfrm>
            <a:custGeom>
              <a:avLst/>
              <a:gdLst>
                <a:gd name="T0" fmla="*/ 758 w 1104"/>
                <a:gd name="T1" fmla="*/ 0 h 858"/>
                <a:gd name="T2" fmla="*/ 761 w 1104"/>
                <a:gd name="T3" fmla="*/ 6 h 858"/>
                <a:gd name="T4" fmla="*/ 769 w 1104"/>
                <a:gd name="T5" fmla="*/ 17 h 858"/>
                <a:gd name="T6" fmla="*/ 783 w 1104"/>
                <a:gd name="T7" fmla="*/ 40 h 858"/>
                <a:gd name="T8" fmla="*/ 806 w 1104"/>
                <a:gd name="T9" fmla="*/ 71 h 858"/>
                <a:gd name="T10" fmla="*/ 838 w 1104"/>
                <a:gd name="T11" fmla="*/ 114 h 858"/>
                <a:gd name="T12" fmla="*/ 875 w 1104"/>
                <a:gd name="T13" fmla="*/ 166 h 858"/>
                <a:gd name="T14" fmla="*/ 921 w 1104"/>
                <a:gd name="T15" fmla="*/ 226 h 858"/>
                <a:gd name="T16" fmla="*/ 972 w 1104"/>
                <a:gd name="T17" fmla="*/ 297 h 858"/>
                <a:gd name="T18" fmla="*/ 1035 w 1104"/>
                <a:gd name="T19" fmla="*/ 383 h 858"/>
                <a:gd name="T20" fmla="*/ 1104 w 1104"/>
                <a:gd name="T21" fmla="*/ 478 h 858"/>
                <a:gd name="T22" fmla="*/ 578 w 1104"/>
                <a:gd name="T23" fmla="*/ 858 h 858"/>
                <a:gd name="T24" fmla="*/ 478 w 1104"/>
                <a:gd name="T25" fmla="*/ 827 h 858"/>
                <a:gd name="T26" fmla="*/ 383 w 1104"/>
                <a:gd name="T27" fmla="*/ 795 h 858"/>
                <a:gd name="T28" fmla="*/ 298 w 1104"/>
                <a:gd name="T29" fmla="*/ 761 h 858"/>
                <a:gd name="T30" fmla="*/ 206 w 1104"/>
                <a:gd name="T31" fmla="*/ 712 h 858"/>
                <a:gd name="T32" fmla="*/ 126 w 1104"/>
                <a:gd name="T33" fmla="*/ 652 h 858"/>
                <a:gd name="T34" fmla="*/ 55 w 1104"/>
                <a:gd name="T35" fmla="*/ 581 h 858"/>
                <a:gd name="T36" fmla="*/ 0 w 1104"/>
                <a:gd name="T37" fmla="*/ 412 h 858"/>
                <a:gd name="T38" fmla="*/ 758 w 1104"/>
                <a:gd name="T3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4" h="858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6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578" y="858"/>
                  </a:lnTo>
                  <a:lnTo>
                    <a:pt x="478" y="827"/>
                  </a:lnTo>
                  <a:lnTo>
                    <a:pt x="383" y="795"/>
                  </a:lnTo>
                  <a:lnTo>
                    <a:pt x="298" y="761"/>
                  </a:lnTo>
                  <a:lnTo>
                    <a:pt x="206" y="712"/>
                  </a:lnTo>
                  <a:lnTo>
                    <a:pt x="126" y="652"/>
                  </a:lnTo>
                  <a:lnTo>
                    <a:pt x="55" y="581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0DBD3"/>
            </a:solidFill>
            <a:ln w="0">
              <a:solidFill>
                <a:srgbClr val="E0DBD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043738" y="1781174"/>
              <a:ext cx="2586038" cy="5076826"/>
            </a:xfrm>
            <a:custGeom>
              <a:avLst/>
              <a:gdLst>
                <a:gd name="T0" fmla="*/ 1197 w 1629"/>
                <a:gd name="T1" fmla="*/ 0 h 3152"/>
                <a:gd name="T2" fmla="*/ 1583 w 1629"/>
                <a:gd name="T3" fmla="*/ 881 h 3152"/>
                <a:gd name="T4" fmla="*/ 1177 w 1629"/>
                <a:gd name="T5" fmla="*/ 992 h 3152"/>
                <a:gd name="T6" fmla="*/ 1629 w 1629"/>
                <a:gd name="T7" fmla="*/ 1155 h 3152"/>
                <a:gd name="T8" fmla="*/ 420 w 1629"/>
                <a:gd name="T9" fmla="*/ 3132 h 3152"/>
                <a:gd name="T10" fmla="*/ 0 w 1629"/>
                <a:gd name="T11" fmla="*/ 3152 h 3152"/>
                <a:gd name="T12" fmla="*/ 1197 w 1629"/>
                <a:gd name="T13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9" h="3152">
                  <a:moveTo>
                    <a:pt x="1197" y="0"/>
                  </a:moveTo>
                  <a:lnTo>
                    <a:pt x="1583" y="881"/>
                  </a:lnTo>
                  <a:lnTo>
                    <a:pt x="1177" y="992"/>
                  </a:lnTo>
                  <a:lnTo>
                    <a:pt x="1629" y="1155"/>
                  </a:lnTo>
                  <a:lnTo>
                    <a:pt x="420" y="3132"/>
                  </a:lnTo>
                  <a:lnTo>
                    <a:pt x="0" y="3152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700337" y="1798636"/>
              <a:ext cx="2581275" cy="5059363"/>
            </a:xfrm>
            <a:custGeom>
              <a:avLst/>
              <a:gdLst>
                <a:gd name="T0" fmla="*/ 429 w 1626"/>
                <a:gd name="T1" fmla="*/ 0 h 3141"/>
                <a:gd name="T2" fmla="*/ 1626 w 1626"/>
                <a:gd name="T3" fmla="*/ 3141 h 3141"/>
                <a:gd name="T4" fmla="*/ 1209 w 1626"/>
                <a:gd name="T5" fmla="*/ 3124 h 3141"/>
                <a:gd name="T6" fmla="*/ 0 w 1626"/>
                <a:gd name="T7" fmla="*/ 1144 h 3141"/>
                <a:gd name="T8" fmla="*/ 449 w 1626"/>
                <a:gd name="T9" fmla="*/ 981 h 3141"/>
                <a:gd name="T10" fmla="*/ 46 w 1626"/>
                <a:gd name="T11" fmla="*/ 870 h 3141"/>
                <a:gd name="T12" fmla="*/ 429 w 1626"/>
                <a:gd name="T13" fmla="*/ 0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6" h="3141">
                  <a:moveTo>
                    <a:pt x="429" y="0"/>
                  </a:moveTo>
                  <a:lnTo>
                    <a:pt x="1626" y="3141"/>
                  </a:lnTo>
                  <a:lnTo>
                    <a:pt x="1209" y="3124"/>
                  </a:lnTo>
                  <a:lnTo>
                    <a:pt x="0" y="1144"/>
                  </a:lnTo>
                  <a:lnTo>
                    <a:pt x="449" y="981"/>
                  </a:lnTo>
                  <a:lnTo>
                    <a:pt x="46" y="8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661150" y="1166812"/>
              <a:ext cx="2768600" cy="5691188"/>
            </a:xfrm>
            <a:custGeom>
              <a:avLst/>
              <a:gdLst>
                <a:gd name="T0" fmla="*/ 941 w 1744"/>
                <a:gd name="T1" fmla="*/ 0 h 3545"/>
                <a:gd name="T2" fmla="*/ 1438 w 1744"/>
                <a:gd name="T3" fmla="*/ 387 h 3545"/>
                <a:gd name="T4" fmla="*/ 1704 w 1744"/>
                <a:gd name="T5" fmla="*/ 1245 h 3545"/>
                <a:gd name="T6" fmla="*/ 1307 w 1744"/>
                <a:gd name="T7" fmla="*/ 1385 h 3545"/>
                <a:gd name="T8" fmla="*/ 1744 w 1744"/>
                <a:gd name="T9" fmla="*/ 1568 h 3545"/>
                <a:gd name="T10" fmla="*/ 612 w 1744"/>
                <a:gd name="T11" fmla="*/ 3522 h 3545"/>
                <a:gd name="T12" fmla="*/ 306 w 1744"/>
                <a:gd name="T13" fmla="*/ 3536 h 3545"/>
                <a:gd name="T14" fmla="*/ 0 w 1744"/>
                <a:gd name="T15" fmla="*/ 3545 h 3545"/>
                <a:gd name="T16" fmla="*/ 941 w 1744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4" h="3545">
                  <a:moveTo>
                    <a:pt x="941" y="0"/>
                  </a:moveTo>
                  <a:lnTo>
                    <a:pt x="1438" y="387"/>
                  </a:lnTo>
                  <a:lnTo>
                    <a:pt x="1704" y="1245"/>
                  </a:lnTo>
                  <a:lnTo>
                    <a:pt x="1307" y="1385"/>
                  </a:lnTo>
                  <a:lnTo>
                    <a:pt x="1744" y="1568"/>
                  </a:lnTo>
                  <a:lnTo>
                    <a:pt x="612" y="3522"/>
                  </a:lnTo>
                  <a:lnTo>
                    <a:pt x="306" y="3536"/>
                  </a:lnTo>
                  <a:lnTo>
                    <a:pt x="0" y="354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864475" y="1166812"/>
              <a:ext cx="1311275" cy="1366838"/>
            </a:xfrm>
            <a:custGeom>
              <a:avLst/>
              <a:gdLst>
                <a:gd name="T0" fmla="*/ 183 w 826"/>
                <a:gd name="T1" fmla="*/ 0 h 861"/>
                <a:gd name="T2" fmla="*/ 680 w 826"/>
                <a:gd name="T3" fmla="*/ 387 h 861"/>
                <a:gd name="T4" fmla="*/ 826 w 826"/>
                <a:gd name="T5" fmla="*/ 861 h 861"/>
                <a:gd name="T6" fmla="*/ 612 w 826"/>
                <a:gd name="T7" fmla="*/ 816 h 861"/>
                <a:gd name="T8" fmla="*/ 400 w 826"/>
                <a:gd name="T9" fmla="*/ 776 h 861"/>
                <a:gd name="T10" fmla="*/ 194 w 826"/>
                <a:gd name="T11" fmla="*/ 736 h 861"/>
                <a:gd name="T12" fmla="*/ 0 w 826"/>
                <a:gd name="T13" fmla="*/ 693 h 861"/>
                <a:gd name="T14" fmla="*/ 183 w 826"/>
                <a:gd name="T15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6" h="861">
                  <a:moveTo>
                    <a:pt x="183" y="0"/>
                  </a:moveTo>
                  <a:lnTo>
                    <a:pt x="680" y="387"/>
                  </a:lnTo>
                  <a:lnTo>
                    <a:pt x="826" y="861"/>
                  </a:lnTo>
                  <a:lnTo>
                    <a:pt x="612" y="816"/>
                  </a:lnTo>
                  <a:lnTo>
                    <a:pt x="400" y="776"/>
                  </a:lnTo>
                  <a:lnTo>
                    <a:pt x="194" y="736"/>
                  </a:lnTo>
                  <a:lnTo>
                    <a:pt x="0" y="6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2900362" y="1166812"/>
              <a:ext cx="2767013" cy="5691188"/>
            </a:xfrm>
            <a:custGeom>
              <a:avLst/>
              <a:gdLst>
                <a:gd name="T0" fmla="*/ 800 w 1743"/>
                <a:gd name="T1" fmla="*/ 0 h 3545"/>
                <a:gd name="T2" fmla="*/ 1743 w 1743"/>
                <a:gd name="T3" fmla="*/ 3545 h 3545"/>
                <a:gd name="T4" fmla="*/ 1438 w 1743"/>
                <a:gd name="T5" fmla="*/ 3539 h 3545"/>
                <a:gd name="T6" fmla="*/ 1132 w 1743"/>
                <a:gd name="T7" fmla="*/ 3525 h 3545"/>
                <a:gd name="T8" fmla="*/ 0 w 1743"/>
                <a:gd name="T9" fmla="*/ 1568 h 3545"/>
                <a:gd name="T10" fmla="*/ 434 w 1743"/>
                <a:gd name="T11" fmla="*/ 1385 h 3545"/>
                <a:gd name="T12" fmla="*/ 40 w 1743"/>
                <a:gd name="T13" fmla="*/ 1245 h 3545"/>
                <a:gd name="T14" fmla="*/ 303 w 1743"/>
                <a:gd name="T15" fmla="*/ 398 h 3545"/>
                <a:gd name="T16" fmla="*/ 800 w 1743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3" h="3545">
                  <a:moveTo>
                    <a:pt x="800" y="0"/>
                  </a:moveTo>
                  <a:lnTo>
                    <a:pt x="1743" y="3545"/>
                  </a:lnTo>
                  <a:lnTo>
                    <a:pt x="1438" y="3539"/>
                  </a:lnTo>
                  <a:lnTo>
                    <a:pt x="1132" y="3525"/>
                  </a:lnTo>
                  <a:lnTo>
                    <a:pt x="0" y="1568"/>
                  </a:lnTo>
                  <a:lnTo>
                    <a:pt x="434" y="1385"/>
                  </a:lnTo>
                  <a:lnTo>
                    <a:pt x="40" y="1245"/>
                  </a:lnTo>
                  <a:lnTo>
                    <a:pt x="303" y="398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4" name="자유형 33"/>
            <p:cNvSpPr>
              <a:spLocks/>
            </p:cNvSpPr>
            <p:nvPr/>
          </p:nvSpPr>
          <p:spPr bwMode="auto">
            <a:xfrm>
              <a:off x="3636106" y="0"/>
              <a:ext cx="5099553" cy="1630362"/>
            </a:xfrm>
            <a:custGeom>
              <a:avLst/>
              <a:gdLst>
                <a:gd name="connsiteX0" fmla="*/ 0 w 5099553"/>
                <a:gd name="connsiteY0" fmla="*/ 0 h 1630362"/>
                <a:gd name="connsiteX1" fmla="*/ 5099553 w 5099553"/>
                <a:gd name="connsiteY1" fmla="*/ 0 h 1630362"/>
                <a:gd name="connsiteX2" fmla="*/ 5049106 w 5099553"/>
                <a:gd name="connsiteY2" fmla="*/ 82550 h 1630362"/>
                <a:gd name="connsiteX3" fmla="*/ 4922106 w 5099553"/>
                <a:gd name="connsiteY3" fmla="*/ 273050 h 1630362"/>
                <a:gd name="connsiteX4" fmla="*/ 4777644 w 5099553"/>
                <a:gd name="connsiteY4" fmla="*/ 458787 h 1630362"/>
                <a:gd name="connsiteX5" fmla="*/ 4623657 w 5099553"/>
                <a:gd name="connsiteY5" fmla="*/ 631825 h 1630362"/>
                <a:gd name="connsiteX6" fmla="*/ 4455382 w 5099553"/>
                <a:gd name="connsiteY6" fmla="*/ 795337 h 1630362"/>
                <a:gd name="connsiteX7" fmla="*/ 4269644 w 5099553"/>
                <a:gd name="connsiteY7" fmla="*/ 944562 h 1630362"/>
                <a:gd name="connsiteX8" fmla="*/ 4069619 w 5099553"/>
                <a:gd name="connsiteY8" fmla="*/ 1085850 h 1630362"/>
                <a:gd name="connsiteX9" fmla="*/ 3855307 w 5099553"/>
                <a:gd name="connsiteY9" fmla="*/ 1212850 h 1630362"/>
                <a:gd name="connsiteX10" fmla="*/ 3629882 w 5099553"/>
                <a:gd name="connsiteY10" fmla="*/ 1325562 h 1630362"/>
                <a:gd name="connsiteX11" fmla="*/ 3383819 w 5099553"/>
                <a:gd name="connsiteY11" fmla="*/ 1425575 h 1630362"/>
                <a:gd name="connsiteX12" fmla="*/ 3125056 w 5099553"/>
                <a:gd name="connsiteY12" fmla="*/ 1512887 h 1630362"/>
                <a:gd name="connsiteX13" fmla="*/ 2844069 w 5099553"/>
                <a:gd name="connsiteY13" fmla="*/ 1581150 h 1630362"/>
                <a:gd name="connsiteX14" fmla="*/ 2548794 w 5099553"/>
                <a:gd name="connsiteY14" fmla="*/ 1630362 h 1630362"/>
                <a:gd name="connsiteX15" fmla="*/ 2253520 w 5099553"/>
                <a:gd name="connsiteY15" fmla="*/ 1581150 h 1630362"/>
                <a:gd name="connsiteX16" fmla="*/ 1977294 w 5099553"/>
                <a:gd name="connsiteY16" fmla="*/ 1512887 h 1630362"/>
                <a:gd name="connsiteX17" fmla="*/ 1713769 w 5099553"/>
                <a:gd name="connsiteY17" fmla="*/ 1425575 h 1630362"/>
                <a:gd name="connsiteX18" fmla="*/ 1469294 w 5099553"/>
                <a:gd name="connsiteY18" fmla="*/ 1325562 h 1630362"/>
                <a:gd name="connsiteX19" fmla="*/ 1242282 w 5099553"/>
                <a:gd name="connsiteY19" fmla="*/ 1212850 h 1630362"/>
                <a:gd name="connsiteX20" fmla="*/ 1029556 w 5099553"/>
                <a:gd name="connsiteY20" fmla="*/ 1085850 h 1630362"/>
                <a:gd name="connsiteX21" fmla="*/ 829531 w 5099553"/>
                <a:gd name="connsiteY21" fmla="*/ 944562 h 1630362"/>
                <a:gd name="connsiteX22" fmla="*/ 648556 w 5099553"/>
                <a:gd name="connsiteY22" fmla="*/ 795337 h 1630362"/>
                <a:gd name="connsiteX23" fmla="*/ 475519 w 5099553"/>
                <a:gd name="connsiteY23" fmla="*/ 631825 h 1630362"/>
                <a:gd name="connsiteX24" fmla="*/ 321531 w 5099553"/>
                <a:gd name="connsiteY24" fmla="*/ 458787 h 1630362"/>
                <a:gd name="connsiteX25" fmla="*/ 180244 w 5099553"/>
                <a:gd name="connsiteY25" fmla="*/ 273050 h 1630362"/>
                <a:gd name="connsiteX26" fmla="*/ 48481 w 5099553"/>
                <a:gd name="connsiteY26" fmla="*/ 82550 h 163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9553" h="1630362">
                  <a:moveTo>
                    <a:pt x="0" y="0"/>
                  </a:moveTo>
                  <a:lnTo>
                    <a:pt x="5099553" y="0"/>
                  </a:lnTo>
                  <a:lnTo>
                    <a:pt x="5049106" y="82550"/>
                  </a:lnTo>
                  <a:lnTo>
                    <a:pt x="4922106" y="273050"/>
                  </a:lnTo>
                  <a:lnTo>
                    <a:pt x="4777644" y="458787"/>
                  </a:lnTo>
                  <a:lnTo>
                    <a:pt x="4623657" y="631825"/>
                  </a:lnTo>
                  <a:lnTo>
                    <a:pt x="4455382" y="795337"/>
                  </a:lnTo>
                  <a:lnTo>
                    <a:pt x="4269644" y="944562"/>
                  </a:lnTo>
                  <a:lnTo>
                    <a:pt x="4069619" y="1085850"/>
                  </a:lnTo>
                  <a:lnTo>
                    <a:pt x="3855307" y="1212850"/>
                  </a:lnTo>
                  <a:lnTo>
                    <a:pt x="3629882" y="1325562"/>
                  </a:lnTo>
                  <a:lnTo>
                    <a:pt x="3383819" y="1425575"/>
                  </a:lnTo>
                  <a:lnTo>
                    <a:pt x="3125056" y="1512887"/>
                  </a:lnTo>
                  <a:lnTo>
                    <a:pt x="2844069" y="1581150"/>
                  </a:lnTo>
                  <a:lnTo>
                    <a:pt x="2548794" y="1630362"/>
                  </a:lnTo>
                  <a:lnTo>
                    <a:pt x="2253520" y="1581150"/>
                  </a:lnTo>
                  <a:lnTo>
                    <a:pt x="1977294" y="1512887"/>
                  </a:lnTo>
                  <a:lnTo>
                    <a:pt x="1713769" y="1425575"/>
                  </a:lnTo>
                  <a:lnTo>
                    <a:pt x="1469294" y="1325562"/>
                  </a:lnTo>
                  <a:lnTo>
                    <a:pt x="1242282" y="1212850"/>
                  </a:lnTo>
                  <a:lnTo>
                    <a:pt x="1029556" y="1085850"/>
                  </a:lnTo>
                  <a:lnTo>
                    <a:pt x="829531" y="944562"/>
                  </a:lnTo>
                  <a:lnTo>
                    <a:pt x="648556" y="795337"/>
                  </a:lnTo>
                  <a:lnTo>
                    <a:pt x="475519" y="631825"/>
                  </a:lnTo>
                  <a:lnTo>
                    <a:pt x="321531" y="458787"/>
                  </a:lnTo>
                  <a:lnTo>
                    <a:pt x="180244" y="273050"/>
                  </a:lnTo>
                  <a:lnTo>
                    <a:pt x="48481" y="82550"/>
                  </a:lnTo>
                  <a:close/>
                </a:path>
              </a:pathLst>
            </a:custGeom>
            <a:solidFill>
              <a:srgbClr val="DBB491"/>
            </a:solidFill>
            <a:ln w="0">
              <a:solidFill>
                <a:srgbClr val="DBB4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자유형 40"/>
            <p:cNvSpPr>
              <a:spLocks/>
            </p:cNvSpPr>
            <p:nvPr/>
          </p:nvSpPr>
          <p:spPr bwMode="auto">
            <a:xfrm>
              <a:off x="6184900" y="-10704"/>
              <a:ext cx="2557300" cy="1641066"/>
            </a:xfrm>
            <a:custGeom>
              <a:avLst/>
              <a:gdLst>
                <a:gd name="connsiteX0" fmla="*/ 1757404 w 2557300"/>
                <a:gd name="connsiteY0" fmla="*/ 0 h 1641066"/>
                <a:gd name="connsiteX1" fmla="*/ 2557300 w 2557300"/>
                <a:gd name="connsiteY1" fmla="*/ 0 h 1641066"/>
                <a:gd name="connsiteX2" fmla="*/ 2500312 w 2557300"/>
                <a:gd name="connsiteY2" fmla="*/ 93254 h 1641066"/>
                <a:gd name="connsiteX3" fmla="*/ 2373312 w 2557300"/>
                <a:gd name="connsiteY3" fmla="*/ 283754 h 1641066"/>
                <a:gd name="connsiteX4" fmla="*/ 2228850 w 2557300"/>
                <a:gd name="connsiteY4" fmla="*/ 469491 h 1641066"/>
                <a:gd name="connsiteX5" fmla="*/ 2074863 w 2557300"/>
                <a:gd name="connsiteY5" fmla="*/ 642529 h 1641066"/>
                <a:gd name="connsiteX6" fmla="*/ 1906588 w 2557300"/>
                <a:gd name="connsiteY6" fmla="*/ 806041 h 1641066"/>
                <a:gd name="connsiteX7" fmla="*/ 1720850 w 2557300"/>
                <a:gd name="connsiteY7" fmla="*/ 955266 h 1641066"/>
                <a:gd name="connsiteX8" fmla="*/ 1520825 w 2557300"/>
                <a:gd name="connsiteY8" fmla="*/ 1096554 h 1641066"/>
                <a:gd name="connsiteX9" fmla="*/ 1306513 w 2557300"/>
                <a:gd name="connsiteY9" fmla="*/ 1223554 h 1641066"/>
                <a:gd name="connsiteX10" fmla="*/ 1081088 w 2557300"/>
                <a:gd name="connsiteY10" fmla="*/ 1336266 h 1641066"/>
                <a:gd name="connsiteX11" fmla="*/ 835025 w 2557300"/>
                <a:gd name="connsiteY11" fmla="*/ 1436279 h 1641066"/>
                <a:gd name="connsiteX12" fmla="*/ 576263 w 2557300"/>
                <a:gd name="connsiteY12" fmla="*/ 1523591 h 1641066"/>
                <a:gd name="connsiteX13" fmla="*/ 295275 w 2557300"/>
                <a:gd name="connsiteY13" fmla="*/ 1591854 h 1641066"/>
                <a:gd name="connsiteX14" fmla="*/ 0 w 2557300"/>
                <a:gd name="connsiteY14" fmla="*/ 1641066 h 1641066"/>
                <a:gd name="connsiteX15" fmla="*/ 9526 w 2557300"/>
                <a:gd name="connsiteY15" fmla="*/ 1636304 h 1641066"/>
                <a:gd name="connsiteX16" fmla="*/ 41276 w 2557300"/>
                <a:gd name="connsiteY16" fmla="*/ 1631541 h 1641066"/>
                <a:gd name="connsiteX17" fmla="*/ 87313 w 2557300"/>
                <a:gd name="connsiteY17" fmla="*/ 1614079 h 1641066"/>
                <a:gd name="connsiteX18" fmla="*/ 153988 w 2557300"/>
                <a:gd name="connsiteY18" fmla="*/ 1587091 h 1641066"/>
                <a:gd name="connsiteX19" fmla="*/ 236538 w 2557300"/>
                <a:gd name="connsiteY19" fmla="*/ 1550579 h 1641066"/>
                <a:gd name="connsiteX20" fmla="*/ 331788 w 2557300"/>
                <a:gd name="connsiteY20" fmla="*/ 1499779 h 1641066"/>
                <a:gd name="connsiteX21" fmla="*/ 441325 w 2557300"/>
                <a:gd name="connsiteY21" fmla="*/ 1436279 h 1641066"/>
                <a:gd name="connsiteX22" fmla="*/ 558800 w 2557300"/>
                <a:gd name="connsiteY22" fmla="*/ 1355316 h 1641066"/>
                <a:gd name="connsiteX23" fmla="*/ 695325 w 2557300"/>
                <a:gd name="connsiteY23" fmla="*/ 1255304 h 1641066"/>
                <a:gd name="connsiteX24" fmla="*/ 835025 w 2557300"/>
                <a:gd name="connsiteY24" fmla="*/ 1133066 h 1641066"/>
                <a:gd name="connsiteX25" fmla="*/ 985838 w 2557300"/>
                <a:gd name="connsiteY25" fmla="*/ 991779 h 1641066"/>
                <a:gd name="connsiteX26" fmla="*/ 1144588 w 2557300"/>
                <a:gd name="connsiteY26" fmla="*/ 823504 h 1641066"/>
                <a:gd name="connsiteX27" fmla="*/ 1306513 w 2557300"/>
                <a:gd name="connsiteY27" fmla="*/ 633004 h 1641066"/>
                <a:gd name="connsiteX28" fmla="*/ 1474788 w 2557300"/>
                <a:gd name="connsiteY28" fmla="*/ 415516 h 1641066"/>
                <a:gd name="connsiteX29" fmla="*/ 1652588 w 2557300"/>
                <a:gd name="connsiteY29" fmla="*/ 169454 h 164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57300" h="1641066">
                  <a:moveTo>
                    <a:pt x="1757404" y="0"/>
                  </a:moveTo>
                  <a:lnTo>
                    <a:pt x="2557300" y="0"/>
                  </a:lnTo>
                  <a:lnTo>
                    <a:pt x="2500312" y="93254"/>
                  </a:lnTo>
                  <a:lnTo>
                    <a:pt x="2373312" y="283754"/>
                  </a:lnTo>
                  <a:lnTo>
                    <a:pt x="2228850" y="469491"/>
                  </a:lnTo>
                  <a:lnTo>
                    <a:pt x="2074863" y="642529"/>
                  </a:lnTo>
                  <a:lnTo>
                    <a:pt x="1906588" y="806041"/>
                  </a:lnTo>
                  <a:lnTo>
                    <a:pt x="1720850" y="955266"/>
                  </a:lnTo>
                  <a:lnTo>
                    <a:pt x="1520825" y="1096554"/>
                  </a:lnTo>
                  <a:lnTo>
                    <a:pt x="1306513" y="1223554"/>
                  </a:lnTo>
                  <a:lnTo>
                    <a:pt x="1081088" y="1336266"/>
                  </a:lnTo>
                  <a:lnTo>
                    <a:pt x="835025" y="1436279"/>
                  </a:lnTo>
                  <a:lnTo>
                    <a:pt x="576263" y="1523591"/>
                  </a:lnTo>
                  <a:lnTo>
                    <a:pt x="295275" y="1591854"/>
                  </a:lnTo>
                  <a:lnTo>
                    <a:pt x="0" y="1641066"/>
                  </a:lnTo>
                  <a:lnTo>
                    <a:pt x="9526" y="1636304"/>
                  </a:lnTo>
                  <a:lnTo>
                    <a:pt x="41276" y="1631541"/>
                  </a:lnTo>
                  <a:lnTo>
                    <a:pt x="87313" y="1614079"/>
                  </a:lnTo>
                  <a:lnTo>
                    <a:pt x="153988" y="1587091"/>
                  </a:lnTo>
                  <a:lnTo>
                    <a:pt x="236538" y="1550579"/>
                  </a:lnTo>
                  <a:lnTo>
                    <a:pt x="331788" y="1499779"/>
                  </a:lnTo>
                  <a:lnTo>
                    <a:pt x="441325" y="1436279"/>
                  </a:lnTo>
                  <a:lnTo>
                    <a:pt x="558800" y="1355316"/>
                  </a:lnTo>
                  <a:lnTo>
                    <a:pt x="695325" y="1255304"/>
                  </a:lnTo>
                  <a:lnTo>
                    <a:pt x="835025" y="1133066"/>
                  </a:lnTo>
                  <a:lnTo>
                    <a:pt x="985838" y="991779"/>
                  </a:lnTo>
                  <a:lnTo>
                    <a:pt x="1144588" y="823504"/>
                  </a:lnTo>
                  <a:lnTo>
                    <a:pt x="1306513" y="633004"/>
                  </a:lnTo>
                  <a:lnTo>
                    <a:pt x="1474788" y="415516"/>
                  </a:lnTo>
                  <a:lnTo>
                    <a:pt x="1652588" y="169454"/>
                  </a:lnTo>
                  <a:close/>
                </a:path>
              </a:pathLst>
            </a:custGeom>
            <a:solidFill>
              <a:srgbClr val="CCA483"/>
            </a:solidFill>
            <a:ln w="0">
              <a:solidFill>
                <a:srgbClr val="CCA4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2" name="자유형 61"/>
            <p:cNvSpPr>
              <a:spLocks/>
            </p:cNvSpPr>
            <p:nvPr/>
          </p:nvSpPr>
          <p:spPr bwMode="auto">
            <a:xfrm>
              <a:off x="5277276" y="-10704"/>
              <a:ext cx="1762272" cy="818740"/>
            </a:xfrm>
            <a:custGeom>
              <a:avLst/>
              <a:gdLst>
                <a:gd name="connsiteX0" fmla="*/ 31898 w 1762272"/>
                <a:gd name="connsiteY0" fmla="*/ 0 h 818740"/>
                <a:gd name="connsiteX1" fmla="*/ 1730375 w 1762272"/>
                <a:gd name="connsiteY1" fmla="*/ 0 h 818740"/>
                <a:gd name="connsiteX2" fmla="*/ 1744381 w 1762272"/>
                <a:gd name="connsiteY2" fmla="*/ 38800 h 818740"/>
                <a:gd name="connsiteX3" fmla="*/ 1757799 w 1762272"/>
                <a:gd name="connsiteY3" fmla="*/ 103133 h 818740"/>
                <a:gd name="connsiteX4" fmla="*/ 1762272 w 1762272"/>
                <a:gd name="connsiteY4" fmla="*/ 169849 h 818740"/>
                <a:gd name="connsiteX5" fmla="*/ 1757799 w 1762272"/>
                <a:gd name="connsiteY5" fmla="*/ 236565 h 818740"/>
                <a:gd name="connsiteX6" fmla="*/ 1744381 w 1762272"/>
                <a:gd name="connsiteY6" fmla="*/ 300104 h 818740"/>
                <a:gd name="connsiteX7" fmla="*/ 1722017 w 1762272"/>
                <a:gd name="connsiteY7" fmla="*/ 362054 h 818740"/>
                <a:gd name="connsiteX8" fmla="*/ 1694062 w 1762272"/>
                <a:gd name="connsiteY8" fmla="*/ 422416 h 818740"/>
                <a:gd name="connsiteX9" fmla="*/ 1656044 w 1762272"/>
                <a:gd name="connsiteY9" fmla="*/ 478807 h 818740"/>
                <a:gd name="connsiteX10" fmla="*/ 1611316 w 1762272"/>
                <a:gd name="connsiteY10" fmla="*/ 532021 h 818740"/>
                <a:gd name="connsiteX11" fmla="*/ 1560997 w 1762272"/>
                <a:gd name="connsiteY11" fmla="*/ 582852 h 818740"/>
                <a:gd name="connsiteX12" fmla="*/ 1503970 w 1762272"/>
                <a:gd name="connsiteY12" fmla="*/ 628918 h 818740"/>
                <a:gd name="connsiteX13" fmla="*/ 1441351 w 1762272"/>
                <a:gd name="connsiteY13" fmla="*/ 669424 h 818740"/>
                <a:gd name="connsiteX14" fmla="*/ 1374259 w 1762272"/>
                <a:gd name="connsiteY14" fmla="*/ 707547 h 818740"/>
                <a:gd name="connsiteX15" fmla="*/ 1300459 w 1762272"/>
                <a:gd name="connsiteY15" fmla="*/ 740111 h 818740"/>
                <a:gd name="connsiteX16" fmla="*/ 1224421 w 1762272"/>
                <a:gd name="connsiteY16" fmla="*/ 767115 h 818740"/>
                <a:gd name="connsiteX17" fmla="*/ 1142793 w 1762272"/>
                <a:gd name="connsiteY17" fmla="*/ 789353 h 818740"/>
                <a:gd name="connsiteX18" fmla="*/ 1058929 w 1762272"/>
                <a:gd name="connsiteY18" fmla="*/ 805238 h 818740"/>
                <a:gd name="connsiteX19" fmla="*/ 970592 w 1762272"/>
                <a:gd name="connsiteY19" fmla="*/ 814769 h 818740"/>
                <a:gd name="connsiteX20" fmla="*/ 881136 w 1762272"/>
                <a:gd name="connsiteY20" fmla="*/ 818740 h 818740"/>
                <a:gd name="connsiteX21" fmla="*/ 791681 w 1762272"/>
                <a:gd name="connsiteY21" fmla="*/ 814769 h 818740"/>
                <a:gd name="connsiteX22" fmla="*/ 703344 w 1762272"/>
                <a:gd name="connsiteY22" fmla="*/ 805238 h 818740"/>
                <a:gd name="connsiteX23" fmla="*/ 619479 w 1762272"/>
                <a:gd name="connsiteY23" fmla="*/ 789353 h 818740"/>
                <a:gd name="connsiteX24" fmla="*/ 537851 w 1762272"/>
                <a:gd name="connsiteY24" fmla="*/ 767115 h 818740"/>
                <a:gd name="connsiteX25" fmla="*/ 461814 w 1762272"/>
                <a:gd name="connsiteY25" fmla="*/ 740111 h 818740"/>
                <a:gd name="connsiteX26" fmla="*/ 388013 w 1762272"/>
                <a:gd name="connsiteY26" fmla="*/ 707547 h 818740"/>
                <a:gd name="connsiteX27" fmla="*/ 320922 w 1762272"/>
                <a:gd name="connsiteY27" fmla="*/ 669424 h 818740"/>
                <a:gd name="connsiteX28" fmla="*/ 258303 w 1762272"/>
                <a:gd name="connsiteY28" fmla="*/ 628918 h 818740"/>
                <a:gd name="connsiteX29" fmla="*/ 201275 w 1762272"/>
                <a:gd name="connsiteY29" fmla="*/ 582852 h 818740"/>
                <a:gd name="connsiteX30" fmla="*/ 150956 w 1762272"/>
                <a:gd name="connsiteY30" fmla="*/ 532021 h 818740"/>
                <a:gd name="connsiteX31" fmla="*/ 106229 w 1762272"/>
                <a:gd name="connsiteY31" fmla="*/ 478807 h 818740"/>
                <a:gd name="connsiteX32" fmla="*/ 70446 w 1762272"/>
                <a:gd name="connsiteY32" fmla="*/ 422416 h 818740"/>
                <a:gd name="connsiteX33" fmla="*/ 40255 w 1762272"/>
                <a:gd name="connsiteY33" fmla="*/ 362054 h 818740"/>
                <a:gd name="connsiteX34" fmla="*/ 17891 w 1762272"/>
                <a:gd name="connsiteY34" fmla="*/ 300104 h 818740"/>
                <a:gd name="connsiteX35" fmla="*/ 4473 w 1762272"/>
                <a:gd name="connsiteY35" fmla="*/ 236565 h 818740"/>
                <a:gd name="connsiteX36" fmla="*/ 0 w 1762272"/>
                <a:gd name="connsiteY36" fmla="*/ 169849 h 818740"/>
                <a:gd name="connsiteX37" fmla="*/ 4473 w 1762272"/>
                <a:gd name="connsiteY37" fmla="*/ 103133 h 818740"/>
                <a:gd name="connsiteX38" fmla="*/ 17891 w 1762272"/>
                <a:gd name="connsiteY38" fmla="*/ 38800 h 81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62272" h="818740">
                  <a:moveTo>
                    <a:pt x="31898" y="0"/>
                  </a:moveTo>
                  <a:lnTo>
                    <a:pt x="1730375" y="0"/>
                  </a:lnTo>
                  <a:lnTo>
                    <a:pt x="1744381" y="38800"/>
                  </a:lnTo>
                  <a:lnTo>
                    <a:pt x="1757799" y="103133"/>
                  </a:lnTo>
                  <a:lnTo>
                    <a:pt x="1762272" y="169849"/>
                  </a:lnTo>
                  <a:lnTo>
                    <a:pt x="1757799" y="236565"/>
                  </a:lnTo>
                  <a:lnTo>
                    <a:pt x="1744381" y="300104"/>
                  </a:lnTo>
                  <a:lnTo>
                    <a:pt x="1722017" y="362054"/>
                  </a:lnTo>
                  <a:lnTo>
                    <a:pt x="1694062" y="422416"/>
                  </a:lnTo>
                  <a:lnTo>
                    <a:pt x="1656044" y="478807"/>
                  </a:lnTo>
                  <a:lnTo>
                    <a:pt x="1611316" y="532021"/>
                  </a:lnTo>
                  <a:lnTo>
                    <a:pt x="1560997" y="582852"/>
                  </a:lnTo>
                  <a:lnTo>
                    <a:pt x="1503970" y="628918"/>
                  </a:lnTo>
                  <a:lnTo>
                    <a:pt x="1441351" y="669424"/>
                  </a:lnTo>
                  <a:lnTo>
                    <a:pt x="1374259" y="707547"/>
                  </a:lnTo>
                  <a:lnTo>
                    <a:pt x="1300459" y="740111"/>
                  </a:lnTo>
                  <a:lnTo>
                    <a:pt x="1224421" y="767115"/>
                  </a:lnTo>
                  <a:lnTo>
                    <a:pt x="1142793" y="789353"/>
                  </a:lnTo>
                  <a:lnTo>
                    <a:pt x="1058929" y="805238"/>
                  </a:lnTo>
                  <a:lnTo>
                    <a:pt x="970592" y="814769"/>
                  </a:lnTo>
                  <a:lnTo>
                    <a:pt x="881136" y="818740"/>
                  </a:lnTo>
                  <a:lnTo>
                    <a:pt x="791681" y="814769"/>
                  </a:lnTo>
                  <a:lnTo>
                    <a:pt x="703344" y="805238"/>
                  </a:lnTo>
                  <a:lnTo>
                    <a:pt x="619479" y="789353"/>
                  </a:lnTo>
                  <a:lnTo>
                    <a:pt x="537851" y="767115"/>
                  </a:lnTo>
                  <a:lnTo>
                    <a:pt x="461814" y="740111"/>
                  </a:lnTo>
                  <a:lnTo>
                    <a:pt x="388013" y="707547"/>
                  </a:lnTo>
                  <a:lnTo>
                    <a:pt x="320922" y="669424"/>
                  </a:lnTo>
                  <a:lnTo>
                    <a:pt x="258303" y="628918"/>
                  </a:lnTo>
                  <a:lnTo>
                    <a:pt x="201275" y="582852"/>
                  </a:lnTo>
                  <a:lnTo>
                    <a:pt x="150956" y="532021"/>
                  </a:lnTo>
                  <a:lnTo>
                    <a:pt x="106229" y="478807"/>
                  </a:lnTo>
                  <a:lnTo>
                    <a:pt x="70446" y="422416"/>
                  </a:lnTo>
                  <a:lnTo>
                    <a:pt x="40255" y="362054"/>
                  </a:lnTo>
                  <a:lnTo>
                    <a:pt x="17891" y="300104"/>
                  </a:lnTo>
                  <a:lnTo>
                    <a:pt x="4473" y="236565"/>
                  </a:lnTo>
                  <a:lnTo>
                    <a:pt x="0" y="169849"/>
                  </a:lnTo>
                  <a:lnTo>
                    <a:pt x="4473" y="103133"/>
                  </a:lnTo>
                  <a:lnTo>
                    <a:pt x="17891" y="38800"/>
                  </a:lnTo>
                  <a:close/>
                </a:path>
              </a:pathLst>
            </a:custGeom>
            <a:solidFill>
              <a:srgbClr val="802D40"/>
            </a:solidFill>
            <a:ln w="0">
              <a:solidFill>
                <a:srgbClr val="802D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9" name="Freeform 25"/>
            <p:cNvSpPr>
              <a:spLocks/>
            </p:cNvSpPr>
            <p:nvPr/>
          </p:nvSpPr>
          <p:spPr bwMode="auto">
            <a:xfrm>
              <a:off x="5568006" y="250823"/>
              <a:ext cx="1180812" cy="557213"/>
            </a:xfrm>
            <a:custGeom>
              <a:avLst/>
              <a:gdLst>
                <a:gd name="T0" fmla="*/ 528 w 1057"/>
                <a:gd name="T1" fmla="*/ 0 h 703"/>
                <a:gd name="T2" fmla="*/ 593 w 1057"/>
                <a:gd name="T3" fmla="*/ 4 h 703"/>
                <a:gd name="T4" fmla="*/ 658 w 1057"/>
                <a:gd name="T5" fmla="*/ 15 h 703"/>
                <a:gd name="T6" fmla="*/ 718 w 1057"/>
                <a:gd name="T7" fmla="*/ 32 h 703"/>
                <a:gd name="T8" fmla="*/ 775 w 1057"/>
                <a:gd name="T9" fmla="*/ 57 h 703"/>
                <a:gd name="T10" fmla="*/ 828 w 1057"/>
                <a:gd name="T11" fmla="*/ 86 h 703"/>
                <a:gd name="T12" fmla="*/ 877 w 1057"/>
                <a:gd name="T13" fmla="*/ 122 h 703"/>
                <a:gd name="T14" fmla="*/ 921 w 1057"/>
                <a:gd name="T15" fmla="*/ 161 h 703"/>
                <a:gd name="T16" fmla="*/ 959 w 1057"/>
                <a:gd name="T17" fmla="*/ 206 h 703"/>
                <a:gd name="T18" fmla="*/ 991 w 1057"/>
                <a:gd name="T19" fmla="*/ 254 h 703"/>
                <a:gd name="T20" fmla="*/ 1018 w 1057"/>
                <a:gd name="T21" fmla="*/ 307 h 703"/>
                <a:gd name="T22" fmla="*/ 1037 w 1057"/>
                <a:gd name="T23" fmla="*/ 362 h 703"/>
                <a:gd name="T24" fmla="*/ 1049 w 1057"/>
                <a:gd name="T25" fmla="*/ 420 h 703"/>
                <a:gd name="T26" fmla="*/ 1053 w 1057"/>
                <a:gd name="T27" fmla="*/ 480 h 703"/>
                <a:gd name="T28" fmla="*/ 1057 w 1057"/>
                <a:gd name="T29" fmla="*/ 489 h 703"/>
                <a:gd name="T30" fmla="*/ 1002 w 1057"/>
                <a:gd name="T31" fmla="*/ 537 h 703"/>
                <a:gd name="T32" fmla="*/ 945 w 1057"/>
                <a:gd name="T33" fmla="*/ 579 h 703"/>
                <a:gd name="T34" fmla="*/ 882 w 1057"/>
                <a:gd name="T35" fmla="*/ 615 h 703"/>
                <a:gd name="T36" fmla="*/ 816 w 1057"/>
                <a:gd name="T37" fmla="*/ 645 h 703"/>
                <a:gd name="T38" fmla="*/ 748 w 1057"/>
                <a:gd name="T39" fmla="*/ 670 h 703"/>
                <a:gd name="T40" fmla="*/ 678 w 1057"/>
                <a:gd name="T41" fmla="*/ 687 h 703"/>
                <a:gd name="T42" fmla="*/ 603 w 1057"/>
                <a:gd name="T43" fmla="*/ 699 h 703"/>
                <a:gd name="T44" fmla="*/ 528 w 1057"/>
                <a:gd name="T45" fmla="*/ 703 h 703"/>
                <a:gd name="T46" fmla="*/ 453 w 1057"/>
                <a:gd name="T47" fmla="*/ 699 h 703"/>
                <a:gd name="T48" fmla="*/ 380 w 1057"/>
                <a:gd name="T49" fmla="*/ 687 h 703"/>
                <a:gd name="T50" fmla="*/ 309 w 1057"/>
                <a:gd name="T51" fmla="*/ 670 h 703"/>
                <a:gd name="T52" fmla="*/ 241 w 1057"/>
                <a:gd name="T53" fmla="*/ 646 h 703"/>
                <a:gd name="T54" fmla="*/ 175 w 1057"/>
                <a:gd name="T55" fmla="*/ 616 h 703"/>
                <a:gd name="T56" fmla="*/ 114 w 1057"/>
                <a:gd name="T57" fmla="*/ 580 h 703"/>
                <a:gd name="T58" fmla="*/ 55 w 1057"/>
                <a:gd name="T59" fmla="*/ 538 h 703"/>
                <a:gd name="T60" fmla="*/ 0 w 1057"/>
                <a:gd name="T61" fmla="*/ 492 h 703"/>
                <a:gd name="T62" fmla="*/ 3 w 1057"/>
                <a:gd name="T63" fmla="*/ 480 h 703"/>
                <a:gd name="T64" fmla="*/ 7 w 1057"/>
                <a:gd name="T65" fmla="*/ 420 h 703"/>
                <a:gd name="T66" fmla="*/ 19 w 1057"/>
                <a:gd name="T67" fmla="*/ 362 h 703"/>
                <a:gd name="T68" fmla="*/ 38 w 1057"/>
                <a:gd name="T69" fmla="*/ 307 h 703"/>
                <a:gd name="T70" fmla="*/ 64 w 1057"/>
                <a:gd name="T71" fmla="*/ 254 h 703"/>
                <a:gd name="T72" fmla="*/ 96 w 1057"/>
                <a:gd name="T73" fmla="*/ 206 h 703"/>
                <a:gd name="T74" fmla="*/ 135 w 1057"/>
                <a:gd name="T75" fmla="*/ 161 h 703"/>
                <a:gd name="T76" fmla="*/ 179 w 1057"/>
                <a:gd name="T77" fmla="*/ 122 h 703"/>
                <a:gd name="T78" fmla="*/ 227 w 1057"/>
                <a:gd name="T79" fmla="*/ 86 h 703"/>
                <a:gd name="T80" fmla="*/ 281 w 1057"/>
                <a:gd name="T81" fmla="*/ 57 h 703"/>
                <a:gd name="T82" fmla="*/ 338 w 1057"/>
                <a:gd name="T83" fmla="*/ 32 h 703"/>
                <a:gd name="T84" fmla="*/ 398 w 1057"/>
                <a:gd name="T85" fmla="*/ 15 h 703"/>
                <a:gd name="T86" fmla="*/ 462 w 1057"/>
                <a:gd name="T87" fmla="*/ 4 h 703"/>
                <a:gd name="T88" fmla="*/ 528 w 1057"/>
                <a:gd name="T89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57" h="703">
                  <a:moveTo>
                    <a:pt x="528" y="0"/>
                  </a:moveTo>
                  <a:lnTo>
                    <a:pt x="593" y="4"/>
                  </a:lnTo>
                  <a:lnTo>
                    <a:pt x="658" y="15"/>
                  </a:lnTo>
                  <a:lnTo>
                    <a:pt x="718" y="32"/>
                  </a:lnTo>
                  <a:lnTo>
                    <a:pt x="775" y="57"/>
                  </a:lnTo>
                  <a:lnTo>
                    <a:pt x="828" y="86"/>
                  </a:lnTo>
                  <a:lnTo>
                    <a:pt x="877" y="122"/>
                  </a:lnTo>
                  <a:lnTo>
                    <a:pt x="921" y="161"/>
                  </a:lnTo>
                  <a:lnTo>
                    <a:pt x="959" y="206"/>
                  </a:lnTo>
                  <a:lnTo>
                    <a:pt x="991" y="254"/>
                  </a:lnTo>
                  <a:lnTo>
                    <a:pt x="1018" y="307"/>
                  </a:lnTo>
                  <a:lnTo>
                    <a:pt x="1037" y="362"/>
                  </a:lnTo>
                  <a:lnTo>
                    <a:pt x="1049" y="420"/>
                  </a:lnTo>
                  <a:lnTo>
                    <a:pt x="1053" y="480"/>
                  </a:lnTo>
                  <a:lnTo>
                    <a:pt x="1057" y="489"/>
                  </a:lnTo>
                  <a:lnTo>
                    <a:pt x="1002" y="537"/>
                  </a:lnTo>
                  <a:lnTo>
                    <a:pt x="945" y="579"/>
                  </a:lnTo>
                  <a:lnTo>
                    <a:pt x="882" y="615"/>
                  </a:lnTo>
                  <a:lnTo>
                    <a:pt x="816" y="645"/>
                  </a:lnTo>
                  <a:lnTo>
                    <a:pt x="748" y="670"/>
                  </a:lnTo>
                  <a:lnTo>
                    <a:pt x="678" y="687"/>
                  </a:lnTo>
                  <a:lnTo>
                    <a:pt x="603" y="699"/>
                  </a:lnTo>
                  <a:lnTo>
                    <a:pt x="528" y="703"/>
                  </a:lnTo>
                  <a:lnTo>
                    <a:pt x="453" y="699"/>
                  </a:lnTo>
                  <a:lnTo>
                    <a:pt x="380" y="687"/>
                  </a:lnTo>
                  <a:lnTo>
                    <a:pt x="309" y="670"/>
                  </a:lnTo>
                  <a:lnTo>
                    <a:pt x="241" y="646"/>
                  </a:lnTo>
                  <a:lnTo>
                    <a:pt x="175" y="616"/>
                  </a:lnTo>
                  <a:lnTo>
                    <a:pt x="114" y="580"/>
                  </a:lnTo>
                  <a:lnTo>
                    <a:pt x="55" y="538"/>
                  </a:lnTo>
                  <a:lnTo>
                    <a:pt x="0" y="492"/>
                  </a:lnTo>
                  <a:lnTo>
                    <a:pt x="3" y="480"/>
                  </a:lnTo>
                  <a:lnTo>
                    <a:pt x="7" y="420"/>
                  </a:lnTo>
                  <a:lnTo>
                    <a:pt x="19" y="362"/>
                  </a:lnTo>
                  <a:lnTo>
                    <a:pt x="38" y="307"/>
                  </a:lnTo>
                  <a:lnTo>
                    <a:pt x="64" y="254"/>
                  </a:lnTo>
                  <a:lnTo>
                    <a:pt x="96" y="206"/>
                  </a:lnTo>
                  <a:lnTo>
                    <a:pt x="135" y="161"/>
                  </a:lnTo>
                  <a:lnTo>
                    <a:pt x="179" y="122"/>
                  </a:lnTo>
                  <a:lnTo>
                    <a:pt x="227" y="86"/>
                  </a:lnTo>
                  <a:lnTo>
                    <a:pt x="281" y="57"/>
                  </a:lnTo>
                  <a:lnTo>
                    <a:pt x="338" y="32"/>
                  </a:lnTo>
                  <a:lnTo>
                    <a:pt x="398" y="15"/>
                  </a:lnTo>
                  <a:lnTo>
                    <a:pt x="462" y="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E64C3C"/>
            </a:solidFill>
            <a:ln w="0">
              <a:solidFill>
                <a:srgbClr val="E64C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6EC2C40-1127-4DD6-9137-26CB56C1BDE9}"/>
              </a:ext>
            </a:extLst>
          </p:cNvPr>
          <p:cNvGrpSpPr/>
          <p:nvPr/>
        </p:nvGrpSpPr>
        <p:grpSpPr>
          <a:xfrm>
            <a:off x="534988" y="103260"/>
            <a:ext cx="6864350" cy="6021139"/>
            <a:chOff x="534988" y="103260"/>
            <a:chExt cx="6864350" cy="6021139"/>
          </a:xfrm>
        </p:grpSpPr>
        <p:grpSp>
          <p:nvGrpSpPr>
            <p:cNvPr id="31" name="그룹 31">
              <a:extLst>
                <a:ext uri="{FF2B5EF4-FFF2-40B4-BE49-F238E27FC236}">
                  <a16:creationId xmlns:a16="http://schemas.microsoft.com/office/drawing/2014/main" id="{58477ABA-5BD5-46AA-B53A-1DD38F9F0CC8}"/>
                </a:ext>
              </a:extLst>
            </p:cNvPr>
            <p:cNvGrpSpPr/>
            <p:nvPr/>
          </p:nvGrpSpPr>
          <p:grpSpPr>
            <a:xfrm>
              <a:off x="534988" y="103260"/>
              <a:ext cx="6864350" cy="6021139"/>
              <a:chOff x="1068388" y="693784"/>
              <a:chExt cx="6061075" cy="5316538"/>
            </a:xfrm>
          </p:grpSpPr>
          <p:sp>
            <p:nvSpPr>
              <p:cNvPr id="33" name="자유형 34">
                <a:extLst>
                  <a:ext uri="{FF2B5EF4-FFF2-40B4-BE49-F238E27FC236}">
                    <a16:creationId xmlns:a16="http://schemas.microsoft.com/office/drawing/2014/main" id="{E2A16690-60C8-44C2-9DCD-4178D5568701}"/>
                  </a:ext>
                </a:extLst>
              </p:cNvPr>
              <p:cNvSpPr/>
              <p:nvPr/>
            </p:nvSpPr>
            <p:spPr>
              <a:xfrm>
                <a:off x="1132114" y="1480457"/>
                <a:ext cx="5558972" cy="4397829"/>
              </a:xfrm>
              <a:custGeom>
                <a:avLst/>
                <a:gdLst>
                  <a:gd name="connsiteX0" fmla="*/ 3976915 w 5558972"/>
                  <a:gd name="connsiteY0" fmla="*/ 217714 h 4397829"/>
                  <a:gd name="connsiteX1" fmla="*/ 3120572 w 5558972"/>
                  <a:gd name="connsiteY1" fmla="*/ 653143 h 4397829"/>
                  <a:gd name="connsiteX2" fmla="*/ 1654629 w 5558972"/>
                  <a:gd name="connsiteY2" fmla="*/ 522514 h 4397829"/>
                  <a:gd name="connsiteX3" fmla="*/ 566057 w 5558972"/>
                  <a:gd name="connsiteY3" fmla="*/ 957943 h 4397829"/>
                  <a:gd name="connsiteX4" fmla="*/ 101600 w 5558972"/>
                  <a:gd name="connsiteY4" fmla="*/ 1567543 h 4397829"/>
                  <a:gd name="connsiteX5" fmla="*/ 0 w 5558972"/>
                  <a:gd name="connsiteY5" fmla="*/ 2438400 h 4397829"/>
                  <a:gd name="connsiteX6" fmla="*/ 769257 w 5558972"/>
                  <a:gd name="connsiteY6" fmla="*/ 3468914 h 4397829"/>
                  <a:gd name="connsiteX7" fmla="*/ 1944915 w 5558972"/>
                  <a:gd name="connsiteY7" fmla="*/ 4093029 h 4397829"/>
                  <a:gd name="connsiteX8" fmla="*/ 3512457 w 5558972"/>
                  <a:gd name="connsiteY8" fmla="*/ 4397829 h 4397829"/>
                  <a:gd name="connsiteX9" fmla="*/ 5021943 w 5558972"/>
                  <a:gd name="connsiteY9" fmla="*/ 3991429 h 4397829"/>
                  <a:gd name="connsiteX10" fmla="*/ 5544457 w 5558972"/>
                  <a:gd name="connsiteY10" fmla="*/ 3294743 h 4397829"/>
                  <a:gd name="connsiteX11" fmla="*/ 5558972 w 5558972"/>
                  <a:gd name="connsiteY11" fmla="*/ 2540000 h 4397829"/>
                  <a:gd name="connsiteX12" fmla="*/ 5254172 w 5558972"/>
                  <a:gd name="connsiteY12" fmla="*/ 1698172 h 4397829"/>
                  <a:gd name="connsiteX13" fmla="*/ 4223657 w 5558972"/>
                  <a:gd name="connsiteY13" fmla="*/ 1001486 h 4397829"/>
                  <a:gd name="connsiteX14" fmla="*/ 4064000 w 5558972"/>
                  <a:gd name="connsiteY14" fmla="*/ 870857 h 4397829"/>
                  <a:gd name="connsiteX15" fmla="*/ 4310743 w 5558972"/>
                  <a:gd name="connsiteY15" fmla="*/ 0 h 4397829"/>
                  <a:gd name="connsiteX16" fmla="*/ 3976915 w 5558972"/>
                  <a:gd name="connsiteY16" fmla="*/ 217714 h 439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58972" h="4397829">
                    <a:moveTo>
                      <a:pt x="3976915" y="217714"/>
                    </a:moveTo>
                    <a:lnTo>
                      <a:pt x="3120572" y="653143"/>
                    </a:lnTo>
                    <a:lnTo>
                      <a:pt x="1654629" y="522514"/>
                    </a:lnTo>
                    <a:lnTo>
                      <a:pt x="566057" y="957943"/>
                    </a:lnTo>
                    <a:lnTo>
                      <a:pt x="101600" y="1567543"/>
                    </a:lnTo>
                    <a:lnTo>
                      <a:pt x="0" y="2438400"/>
                    </a:lnTo>
                    <a:lnTo>
                      <a:pt x="769257" y="3468914"/>
                    </a:lnTo>
                    <a:lnTo>
                      <a:pt x="1944915" y="4093029"/>
                    </a:lnTo>
                    <a:lnTo>
                      <a:pt x="3512457" y="4397829"/>
                    </a:lnTo>
                    <a:lnTo>
                      <a:pt x="5021943" y="3991429"/>
                    </a:lnTo>
                    <a:lnTo>
                      <a:pt x="5544457" y="3294743"/>
                    </a:lnTo>
                    <a:lnTo>
                      <a:pt x="5558972" y="2540000"/>
                    </a:lnTo>
                    <a:lnTo>
                      <a:pt x="5254172" y="1698172"/>
                    </a:lnTo>
                    <a:lnTo>
                      <a:pt x="4223657" y="1001486"/>
                    </a:lnTo>
                    <a:lnTo>
                      <a:pt x="4064000" y="870857"/>
                    </a:lnTo>
                    <a:lnTo>
                      <a:pt x="4310743" y="0"/>
                    </a:lnTo>
                    <a:lnTo>
                      <a:pt x="3976915" y="2177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6D256E7B-128A-4A1E-9A64-A4D1BD53D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1700000">
                <a:off x="1068388" y="693784"/>
                <a:ext cx="6061075" cy="5316538"/>
              </a:xfrm>
              <a:custGeom>
                <a:avLst/>
                <a:gdLst>
                  <a:gd name="T0" fmla="*/ 1466 w 3818"/>
                  <a:gd name="T1" fmla="*/ 279 h 3349"/>
                  <a:gd name="T2" fmla="*/ 977 w 3818"/>
                  <a:gd name="T3" fmla="*/ 421 h 3349"/>
                  <a:gd name="T4" fmla="*/ 589 w 3818"/>
                  <a:gd name="T5" fmla="*/ 653 h 3349"/>
                  <a:gd name="T6" fmla="*/ 333 w 3818"/>
                  <a:gd name="T7" fmla="*/ 951 h 3349"/>
                  <a:gd name="T8" fmla="*/ 241 w 3818"/>
                  <a:gd name="T9" fmla="*/ 1298 h 3349"/>
                  <a:gd name="T10" fmla="*/ 338 w 3818"/>
                  <a:gd name="T11" fmla="*/ 1651 h 3349"/>
                  <a:gd name="T12" fmla="*/ 609 w 3818"/>
                  <a:gd name="T13" fmla="*/ 1958 h 3349"/>
                  <a:gd name="T14" fmla="*/ 1024 w 3818"/>
                  <a:gd name="T15" fmla="*/ 2193 h 3349"/>
                  <a:gd name="T16" fmla="*/ 1540 w 3818"/>
                  <a:gd name="T17" fmla="*/ 2331 h 3349"/>
                  <a:gd name="T18" fmla="*/ 1537 w 3818"/>
                  <a:gd name="T19" fmla="*/ 2412 h 3349"/>
                  <a:gd name="T20" fmla="*/ 1528 w 3818"/>
                  <a:gd name="T21" fmla="*/ 2582 h 3349"/>
                  <a:gd name="T22" fmla="*/ 1520 w 3818"/>
                  <a:gd name="T23" fmla="*/ 2735 h 3349"/>
                  <a:gd name="T24" fmla="*/ 1584 w 3818"/>
                  <a:gd name="T25" fmla="*/ 2691 h 3349"/>
                  <a:gd name="T26" fmla="*/ 1707 w 3818"/>
                  <a:gd name="T27" fmla="*/ 2568 h 3349"/>
                  <a:gd name="T28" fmla="*/ 1832 w 3818"/>
                  <a:gd name="T29" fmla="*/ 2443 h 3349"/>
                  <a:gd name="T30" fmla="*/ 1912 w 3818"/>
                  <a:gd name="T31" fmla="*/ 2364 h 3349"/>
                  <a:gd name="T32" fmla="*/ 2195 w 3818"/>
                  <a:gd name="T33" fmla="*/ 2339 h 3349"/>
                  <a:gd name="T34" fmla="*/ 2716 w 3818"/>
                  <a:gd name="T35" fmla="*/ 2221 h 3349"/>
                  <a:gd name="T36" fmla="*/ 3141 w 3818"/>
                  <a:gd name="T37" fmla="*/ 2004 h 3349"/>
                  <a:gd name="T38" fmla="*/ 3438 w 3818"/>
                  <a:gd name="T39" fmla="*/ 1713 h 3349"/>
                  <a:gd name="T40" fmla="*/ 3572 w 3818"/>
                  <a:gd name="T41" fmla="*/ 1371 h 3349"/>
                  <a:gd name="T42" fmla="*/ 3515 w 3818"/>
                  <a:gd name="T43" fmla="*/ 1018 h 3349"/>
                  <a:gd name="T44" fmla="*/ 3291 w 3818"/>
                  <a:gd name="T45" fmla="*/ 708 h 3349"/>
                  <a:gd name="T46" fmla="*/ 2926 w 3818"/>
                  <a:gd name="T47" fmla="*/ 462 h 3349"/>
                  <a:gd name="T48" fmla="*/ 2456 w 3818"/>
                  <a:gd name="T49" fmla="*/ 300 h 3349"/>
                  <a:gd name="T50" fmla="*/ 1908 w 3818"/>
                  <a:gd name="T51" fmla="*/ 241 h 3349"/>
                  <a:gd name="T52" fmla="*/ 2378 w 3818"/>
                  <a:gd name="T53" fmla="*/ 39 h 3349"/>
                  <a:gd name="T54" fmla="*/ 2904 w 3818"/>
                  <a:gd name="T55" fmla="*/ 191 h 3349"/>
                  <a:gd name="T56" fmla="*/ 3335 w 3818"/>
                  <a:gd name="T57" fmla="*/ 436 h 3349"/>
                  <a:gd name="T58" fmla="*/ 3644 w 3818"/>
                  <a:gd name="T59" fmla="*/ 757 h 3349"/>
                  <a:gd name="T60" fmla="*/ 3802 w 3818"/>
                  <a:gd name="T61" fmla="*/ 1135 h 3349"/>
                  <a:gd name="T62" fmla="*/ 3784 w 3818"/>
                  <a:gd name="T63" fmla="*/ 1542 h 3349"/>
                  <a:gd name="T64" fmla="*/ 3594 w 3818"/>
                  <a:gd name="T65" fmla="*/ 1910 h 3349"/>
                  <a:gd name="T66" fmla="*/ 3259 w 3818"/>
                  <a:gd name="T67" fmla="*/ 2218 h 3349"/>
                  <a:gd name="T68" fmla="*/ 2807 w 3818"/>
                  <a:gd name="T69" fmla="*/ 2447 h 3349"/>
                  <a:gd name="T70" fmla="*/ 2261 w 3818"/>
                  <a:gd name="T71" fmla="*/ 2575 h 3349"/>
                  <a:gd name="T72" fmla="*/ 1894 w 3818"/>
                  <a:gd name="T73" fmla="*/ 2721 h 3349"/>
                  <a:gd name="T74" fmla="*/ 1671 w 3818"/>
                  <a:gd name="T75" fmla="*/ 2937 h 3349"/>
                  <a:gd name="T76" fmla="*/ 1465 w 3818"/>
                  <a:gd name="T77" fmla="*/ 3131 h 3349"/>
                  <a:gd name="T78" fmla="*/ 1307 w 3818"/>
                  <a:gd name="T79" fmla="*/ 3277 h 3349"/>
                  <a:gd name="T80" fmla="*/ 1232 w 3818"/>
                  <a:gd name="T81" fmla="*/ 3347 h 3349"/>
                  <a:gd name="T82" fmla="*/ 1234 w 3818"/>
                  <a:gd name="T83" fmla="*/ 3292 h 3349"/>
                  <a:gd name="T84" fmla="*/ 1251 w 3818"/>
                  <a:gd name="T85" fmla="*/ 3100 h 3349"/>
                  <a:gd name="T86" fmla="*/ 1270 w 3818"/>
                  <a:gd name="T87" fmla="*/ 2837 h 3349"/>
                  <a:gd name="T88" fmla="*/ 1288 w 3818"/>
                  <a:gd name="T89" fmla="*/ 2574 h 3349"/>
                  <a:gd name="T90" fmla="*/ 863 w 3818"/>
                  <a:gd name="T91" fmla="*/ 2385 h 3349"/>
                  <a:gd name="T92" fmla="*/ 430 w 3818"/>
                  <a:gd name="T93" fmla="*/ 2119 h 3349"/>
                  <a:gd name="T94" fmla="*/ 134 w 3818"/>
                  <a:gd name="T95" fmla="*/ 1776 h 3349"/>
                  <a:gd name="T96" fmla="*/ 3 w 3818"/>
                  <a:gd name="T97" fmla="*/ 1382 h 3349"/>
                  <a:gd name="T98" fmla="*/ 58 w 3818"/>
                  <a:gd name="T99" fmla="*/ 979 h 3349"/>
                  <a:gd name="T100" fmla="*/ 280 w 3818"/>
                  <a:gd name="T101" fmla="*/ 621 h 3349"/>
                  <a:gd name="T102" fmla="*/ 641 w 3818"/>
                  <a:gd name="T103" fmla="*/ 328 h 3349"/>
                  <a:gd name="T104" fmla="*/ 1114 w 3818"/>
                  <a:gd name="T105" fmla="*/ 118 h 3349"/>
                  <a:gd name="T106" fmla="*/ 1670 w 3818"/>
                  <a:gd name="T107" fmla="*/ 10 h 3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18" h="3349">
                    <a:moveTo>
                      <a:pt x="1908" y="241"/>
                    </a:moveTo>
                    <a:lnTo>
                      <a:pt x="1795" y="243"/>
                    </a:lnTo>
                    <a:lnTo>
                      <a:pt x="1682" y="251"/>
                    </a:lnTo>
                    <a:lnTo>
                      <a:pt x="1572" y="263"/>
                    </a:lnTo>
                    <a:lnTo>
                      <a:pt x="1466" y="279"/>
                    </a:lnTo>
                    <a:lnTo>
                      <a:pt x="1362" y="300"/>
                    </a:lnTo>
                    <a:lnTo>
                      <a:pt x="1260" y="324"/>
                    </a:lnTo>
                    <a:lnTo>
                      <a:pt x="1163" y="353"/>
                    </a:lnTo>
                    <a:lnTo>
                      <a:pt x="1068" y="385"/>
                    </a:lnTo>
                    <a:lnTo>
                      <a:pt x="977" y="421"/>
                    </a:lnTo>
                    <a:lnTo>
                      <a:pt x="890" y="462"/>
                    </a:lnTo>
                    <a:lnTo>
                      <a:pt x="808" y="505"/>
                    </a:lnTo>
                    <a:lnTo>
                      <a:pt x="729" y="551"/>
                    </a:lnTo>
                    <a:lnTo>
                      <a:pt x="657" y="600"/>
                    </a:lnTo>
                    <a:lnTo>
                      <a:pt x="589" y="653"/>
                    </a:lnTo>
                    <a:lnTo>
                      <a:pt x="526" y="708"/>
                    </a:lnTo>
                    <a:lnTo>
                      <a:pt x="469" y="766"/>
                    </a:lnTo>
                    <a:lnTo>
                      <a:pt x="418" y="825"/>
                    </a:lnTo>
                    <a:lnTo>
                      <a:pt x="373" y="887"/>
                    </a:lnTo>
                    <a:lnTo>
                      <a:pt x="333" y="951"/>
                    </a:lnTo>
                    <a:lnTo>
                      <a:pt x="301" y="1018"/>
                    </a:lnTo>
                    <a:lnTo>
                      <a:pt x="276" y="1085"/>
                    </a:lnTo>
                    <a:lnTo>
                      <a:pt x="256" y="1155"/>
                    </a:lnTo>
                    <a:lnTo>
                      <a:pt x="245" y="1225"/>
                    </a:lnTo>
                    <a:lnTo>
                      <a:pt x="241" y="1298"/>
                    </a:lnTo>
                    <a:lnTo>
                      <a:pt x="245" y="1371"/>
                    </a:lnTo>
                    <a:lnTo>
                      <a:pt x="257" y="1443"/>
                    </a:lnTo>
                    <a:lnTo>
                      <a:pt x="277" y="1514"/>
                    </a:lnTo>
                    <a:lnTo>
                      <a:pt x="305" y="1582"/>
                    </a:lnTo>
                    <a:lnTo>
                      <a:pt x="338" y="1651"/>
                    </a:lnTo>
                    <a:lnTo>
                      <a:pt x="380" y="1717"/>
                    </a:lnTo>
                    <a:lnTo>
                      <a:pt x="427" y="1780"/>
                    </a:lnTo>
                    <a:lnTo>
                      <a:pt x="482" y="1842"/>
                    </a:lnTo>
                    <a:lnTo>
                      <a:pt x="543" y="1901"/>
                    </a:lnTo>
                    <a:lnTo>
                      <a:pt x="609" y="1958"/>
                    </a:lnTo>
                    <a:lnTo>
                      <a:pt x="682" y="2011"/>
                    </a:lnTo>
                    <a:lnTo>
                      <a:pt x="760" y="2061"/>
                    </a:lnTo>
                    <a:lnTo>
                      <a:pt x="843" y="2108"/>
                    </a:lnTo>
                    <a:lnTo>
                      <a:pt x="931" y="2152"/>
                    </a:lnTo>
                    <a:lnTo>
                      <a:pt x="1024" y="2193"/>
                    </a:lnTo>
                    <a:lnTo>
                      <a:pt x="1121" y="2229"/>
                    </a:lnTo>
                    <a:lnTo>
                      <a:pt x="1223" y="2261"/>
                    </a:lnTo>
                    <a:lnTo>
                      <a:pt x="1328" y="2289"/>
                    </a:lnTo>
                    <a:lnTo>
                      <a:pt x="1438" y="2312"/>
                    </a:lnTo>
                    <a:lnTo>
                      <a:pt x="1540" y="2331"/>
                    </a:lnTo>
                    <a:lnTo>
                      <a:pt x="1540" y="2334"/>
                    </a:lnTo>
                    <a:lnTo>
                      <a:pt x="1540" y="2346"/>
                    </a:lnTo>
                    <a:lnTo>
                      <a:pt x="1539" y="2362"/>
                    </a:lnTo>
                    <a:lnTo>
                      <a:pt x="1538" y="2385"/>
                    </a:lnTo>
                    <a:lnTo>
                      <a:pt x="1537" y="2412"/>
                    </a:lnTo>
                    <a:lnTo>
                      <a:pt x="1535" y="2442"/>
                    </a:lnTo>
                    <a:lnTo>
                      <a:pt x="1533" y="2474"/>
                    </a:lnTo>
                    <a:lnTo>
                      <a:pt x="1532" y="2509"/>
                    </a:lnTo>
                    <a:lnTo>
                      <a:pt x="1530" y="2545"/>
                    </a:lnTo>
                    <a:lnTo>
                      <a:pt x="1528" y="2582"/>
                    </a:lnTo>
                    <a:lnTo>
                      <a:pt x="1526" y="2617"/>
                    </a:lnTo>
                    <a:lnTo>
                      <a:pt x="1525" y="2651"/>
                    </a:lnTo>
                    <a:lnTo>
                      <a:pt x="1523" y="2683"/>
                    </a:lnTo>
                    <a:lnTo>
                      <a:pt x="1521" y="2711"/>
                    </a:lnTo>
                    <a:lnTo>
                      <a:pt x="1520" y="2735"/>
                    </a:lnTo>
                    <a:lnTo>
                      <a:pt x="1519" y="2754"/>
                    </a:lnTo>
                    <a:lnTo>
                      <a:pt x="1531" y="2742"/>
                    </a:lnTo>
                    <a:lnTo>
                      <a:pt x="1546" y="2728"/>
                    </a:lnTo>
                    <a:lnTo>
                      <a:pt x="1563" y="2711"/>
                    </a:lnTo>
                    <a:lnTo>
                      <a:pt x="1584" y="2691"/>
                    </a:lnTo>
                    <a:lnTo>
                      <a:pt x="1606" y="2669"/>
                    </a:lnTo>
                    <a:lnTo>
                      <a:pt x="1629" y="2645"/>
                    </a:lnTo>
                    <a:lnTo>
                      <a:pt x="1655" y="2620"/>
                    </a:lnTo>
                    <a:lnTo>
                      <a:pt x="1680" y="2595"/>
                    </a:lnTo>
                    <a:lnTo>
                      <a:pt x="1707" y="2568"/>
                    </a:lnTo>
                    <a:lnTo>
                      <a:pt x="1733" y="2543"/>
                    </a:lnTo>
                    <a:lnTo>
                      <a:pt x="1759" y="2516"/>
                    </a:lnTo>
                    <a:lnTo>
                      <a:pt x="1784" y="2491"/>
                    </a:lnTo>
                    <a:lnTo>
                      <a:pt x="1809" y="2466"/>
                    </a:lnTo>
                    <a:lnTo>
                      <a:pt x="1832" y="2443"/>
                    </a:lnTo>
                    <a:lnTo>
                      <a:pt x="1853" y="2422"/>
                    </a:lnTo>
                    <a:lnTo>
                      <a:pt x="1872" y="2404"/>
                    </a:lnTo>
                    <a:lnTo>
                      <a:pt x="1889" y="2388"/>
                    </a:lnTo>
                    <a:lnTo>
                      <a:pt x="1901" y="2374"/>
                    </a:lnTo>
                    <a:lnTo>
                      <a:pt x="1912" y="2364"/>
                    </a:lnTo>
                    <a:lnTo>
                      <a:pt x="1917" y="2357"/>
                    </a:lnTo>
                    <a:lnTo>
                      <a:pt x="1920" y="2355"/>
                    </a:lnTo>
                    <a:lnTo>
                      <a:pt x="1968" y="2354"/>
                    </a:lnTo>
                    <a:lnTo>
                      <a:pt x="2083" y="2349"/>
                    </a:lnTo>
                    <a:lnTo>
                      <a:pt x="2195" y="2339"/>
                    </a:lnTo>
                    <a:lnTo>
                      <a:pt x="2305" y="2324"/>
                    </a:lnTo>
                    <a:lnTo>
                      <a:pt x="2413" y="2304"/>
                    </a:lnTo>
                    <a:lnTo>
                      <a:pt x="2517" y="2281"/>
                    </a:lnTo>
                    <a:lnTo>
                      <a:pt x="2618" y="2252"/>
                    </a:lnTo>
                    <a:lnTo>
                      <a:pt x="2716" y="2221"/>
                    </a:lnTo>
                    <a:lnTo>
                      <a:pt x="2810" y="2184"/>
                    </a:lnTo>
                    <a:lnTo>
                      <a:pt x="2899" y="2144"/>
                    </a:lnTo>
                    <a:lnTo>
                      <a:pt x="2985" y="2101"/>
                    </a:lnTo>
                    <a:lnTo>
                      <a:pt x="3066" y="2054"/>
                    </a:lnTo>
                    <a:lnTo>
                      <a:pt x="3141" y="2004"/>
                    </a:lnTo>
                    <a:lnTo>
                      <a:pt x="3212" y="1952"/>
                    </a:lnTo>
                    <a:lnTo>
                      <a:pt x="3278" y="1896"/>
                    </a:lnTo>
                    <a:lnTo>
                      <a:pt x="3337" y="1837"/>
                    </a:lnTo>
                    <a:lnTo>
                      <a:pt x="3391" y="1777"/>
                    </a:lnTo>
                    <a:lnTo>
                      <a:pt x="3438" y="1713"/>
                    </a:lnTo>
                    <a:lnTo>
                      <a:pt x="3479" y="1648"/>
                    </a:lnTo>
                    <a:lnTo>
                      <a:pt x="3513" y="1581"/>
                    </a:lnTo>
                    <a:lnTo>
                      <a:pt x="3540" y="1513"/>
                    </a:lnTo>
                    <a:lnTo>
                      <a:pt x="3559" y="1442"/>
                    </a:lnTo>
                    <a:lnTo>
                      <a:pt x="3572" y="1371"/>
                    </a:lnTo>
                    <a:lnTo>
                      <a:pt x="3576" y="1298"/>
                    </a:lnTo>
                    <a:lnTo>
                      <a:pt x="3572" y="1225"/>
                    </a:lnTo>
                    <a:lnTo>
                      <a:pt x="3560" y="1155"/>
                    </a:lnTo>
                    <a:lnTo>
                      <a:pt x="3542" y="1085"/>
                    </a:lnTo>
                    <a:lnTo>
                      <a:pt x="3515" y="1018"/>
                    </a:lnTo>
                    <a:lnTo>
                      <a:pt x="3483" y="951"/>
                    </a:lnTo>
                    <a:lnTo>
                      <a:pt x="3445" y="887"/>
                    </a:lnTo>
                    <a:lnTo>
                      <a:pt x="3400" y="825"/>
                    </a:lnTo>
                    <a:lnTo>
                      <a:pt x="3347" y="766"/>
                    </a:lnTo>
                    <a:lnTo>
                      <a:pt x="3291" y="708"/>
                    </a:lnTo>
                    <a:lnTo>
                      <a:pt x="3228" y="653"/>
                    </a:lnTo>
                    <a:lnTo>
                      <a:pt x="3160" y="600"/>
                    </a:lnTo>
                    <a:lnTo>
                      <a:pt x="3087" y="551"/>
                    </a:lnTo>
                    <a:lnTo>
                      <a:pt x="3009" y="505"/>
                    </a:lnTo>
                    <a:lnTo>
                      <a:pt x="2926" y="462"/>
                    </a:lnTo>
                    <a:lnTo>
                      <a:pt x="2840" y="421"/>
                    </a:lnTo>
                    <a:lnTo>
                      <a:pt x="2749" y="385"/>
                    </a:lnTo>
                    <a:lnTo>
                      <a:pt x="2655" y="353"/>
                    </a:lnTo>
                    <a:lnTo>
                      <a:pt x="2557" y="324"/>
                    </a:lnTo>
                    <a:lnTo>
                      <a:pt x="2456" y="300"/>
                    </a:lnTo>
                    <a:lnTo>
                      <a:pt x="2352" y="279"/>
                    </a:lnTo>
                    <a:lnTo>
                      <a:pt x="2244" y="263"/>
                    </a:lnTo>
                    <a:lnTo>
                      <a:pt x="2134" y="251"/>
                    </a:lnTo>
                    <a:lnTo>
                      <a:pt x="2023" y="243"/>
                    </a:lnTo>
                    <a:lnTo>
                      <a:pt x="1908" y="241"/>
                    </a:lnTo>
                    <a:close/>
                    <a:moveTo>
                      <a:pt x="1908" y="0"/>
                    </a:moveTo>
                    <a:lnTo>
                      <a:pt x="2029" y="2"/>
                    </a:lnTo>
                    <a:lnTo>
                      <a:pt x="2148" y="10"/>
                    </a:lnTo>
                    <a:lnTo>
                      <a:pt x="2264" y="22"/>
                    </a:lnTo>
                    <a:lnTo>
                      <a:pt x="2378" y="39"/>
                    </a:lnTo>
                    <a:lnTo>
                      <a:pt x="2489" y="61"/>
                    </a:lnTo>
                    <a:lnTo>
                      <a:pt x="2597" y="87"/>
                    </a:lnTo>
                    <a:lnTo>
                      <a:pt x="2702" y="118"/>
                    </a:lnTo>
                    <a:lnTo>
                      <a:pt x="2804" y="151"/>
                    </a:lnTo>
                    <a:lnTo>
                      <a:pt x="2904" y="191"/>
                    </a:lnTo>
                    <a:lnTo>
                      <a:pt x="2998" y="233"/>
                    </a:lnTo>
                    <a:lnTo>
                      <a:pt x="3089" y="279"/>
                    </a:lnTo>
                    <a:lnTo>
                      <a:pt x="3175" y="328"/>
                    </a:lnTo>
                    <a:lnTo>
                      <a:pt x="3257" y="381"/>
                    </a:lnTo>
                    <a:lnTo>
                      <a:pt x="3335" y="436"/>
                    </a:lnTo>
                    <a:lnTo>
                      <a:pt x="3408" y="496"/>
                    </a:lnTo>
                    <a:lnTo>
                      <a:pt x="3475" y="557"/>
                    </a:lnTo>
                    <a:lnTo>
                      <a:pt x="3536" y="621"/>
                    </a:lnTo>
                    <a:lnTo>
                      <a:pt x="3593" y="688"/>
                    </a:lnTo>
                    <a:lnTo>
                      <a:pt x="3644" y="757"/>
                    </a:lnTo>
                    <a:lnTo>
                      <a:pt x="3688" y="829"/>
                    </a:lnTo>
                    <a:lnTo>
                      <a:pt x="3727" y="903"/>
                    </a:lnTo>
                    <a:lnTo>
                      <a:pt x="3758" y="979"/>
                    </a:lnTo>
                    <a:lnTo>
                      <a:pt x="3784" y="1056"/>
                    </a:lnTo>
                    <a:lnTo>
                      <a:pt x="3802" y="1135"/>
                    </a:lnTo>
                    <a:lnTo>
                      <a:pt x="3813" y="1216"/>
                    </a:lnTo>
                    <a:lnTo>
                      <a:pt x="3818" y="1298"/>
                    </a:lnTo>
                    <a:lnTo>
                      <a:pt x="3813" y="1381"/>
                    </a:lnTo>
                    <a:lnTo>
                      <a:pt x="3802" y="1462"/>
                    </a:lnTo>
                    <a:lnTo>
                      <a:pt x="3784" y="1542"/>
                    </a:lnTo>
                    <a:lnTo>
                      <a:pt x="3760" y="1619"/>
                    </a:lnTo>
                    <a:lnTo>
                      <a:pt x="3727" y="1695"/>
                    </a:lnTo>
                    <a:lnTo>
                      <a:pt x="3689" y="1769"/>
                    </a:lnTo>
                    <a:lnTo>
                      <a:pt x="3645" y="1841"/>
                    </a:lnTo>
                    <a:lnTo>
                      <a:pt x="3594" y="1910"/>
                    </a:lnTo>
                    <a:lnTo>
                      <a:pt x="3538" y="1977"/>
                    </a:lnTo>
                    <a:lnTo>
                      <a:pt x="3476" y="2042"/>
                    </a:lnTo>
                    <a:lnTo>
                      <a:pt x="3409" y="2104"/>
                    </a:lnTo>
                    <a:lnTo>
                      <a:pt x="3337" y="2163"/>
                    </a:lnTo>
                    <a:lnTo>
                      <a:pt x="3259" y="2218"/>
                    </a:lnTo>
                    <a:lnTo>
                      <a:pt x="3177" y="2272"/>
                    </a:lnTo>
                    <a:lnTo>
                      <a:pt x="3090" y="2320"/>
                    </a:lnTo>
                    <a:lnTo>
                      <a:pt x="3000" y="2366"/>
                    </a:lnTo>
                    <a:lnTo>
                      <a:pt x="2905" y="2408"/>
                    </a:lnTo>
                    <a:lnTo>
                      <a:pt x="2807" y="2447"/>
                    </a:lnTo>
                    <a:lnTo>
                      <a:pt x="2704" y="2480"/>
                    </a:lnTo>
                    <a:lnTo>
                      <a:pt x="2597" y="2510"/>
                    </a:lnTo>
                    <a:lnTo>
                      <a:pt x="2488" y="2537"/>
                    </a:lnTo>
                    <a:lnTo>
                      <a:pt x="2376" y="2558"/>
                    </a:lnTo>
                    <a:lnTo>
                      <a:pt x="2261" y="2575"/>
                    </a:lnTo>
                    <a:lnTo>
                      <a:pt x="2143" y="2587"/>
                    </a:lnTo>
                    <a:lnTo>
                      <a:pt x="2023" y="2594"/>
                    </a:lnTo>
                    <a:lnTo>
                      <a:pt x="1981" y="2637"/>
                    </a:lnTo>
                    <a:lnTo>
                      <a:pt x="1938" y="2678"/>
                    </a:lnTo>
                    <a:lnTo>
                      <a:pt x="1894" y="2721"/>
                    </a:lnTo>
                    <a:lnTo>
                      <a:pt x="1850" y="2765"/>
                    </a:lnTo>
                    <a:lnTo>
                      <a:pt x="1805" y="2808"/>
                    </a:lnTo>
                    <a:lnTo>
                      <a:pt x="1760" y="2852"/>
                    </a:lnTo>
                    <a:lnTo>
                      <a:pt x="1715" y="2895"/>
                    </a:lnTo>
                    <a:lnTo>
                      <a:pt x="1671" y="2937"/>
                    </a:lnTo>
                    <a:lnTo>
                      <a:pt x="1627" y="2978"/>
                    </a:lnTo>
                    <a:lnTo>
                      <a:pt x="1584" y="3019"/>
                    </a:lnTo>
                    <a:lnTo>
                      <a:pt x="1542" y="3058"/>
                    </a:lnTo>
                    <a:lnTo>
                      <a:pt x="1503" y="3095"/>
                    </a:lnTo>
                    <a:lnTo>
                      <a:pt x="1465" y="3131"/>
                    </a:lnTo>
                    <a:lnTo>
                      <a:pt x="1428" y="3166"/>
                    </a:lnTo>
                    <a:lnTo>
                      <a:pt x="1394" y="3197"/>
                    </a:lnTo>
                    <a:lnTo>
                      <a:pt x="1362" y="3226"/>
                    </a:lnTo>
                    <a:lnTo>
                      <a:pt x="1333" y="3253"/>
                    </a:lnTo>
                    <a:lnTo>
                      <a:pt x="1307" y="3277"/>
                    </a:lnTo>
                    <a:lnTo>
                      <a:pt x="1284" y="3298"/>
                    </a:lnTo>
                    <a:lnTo>
                      <a:pt x="1266" y="3316"/>
                    </a:lnTo>
                    <a:lnTo>
                      <a:pt x="1251" y="3331"/>
                    </a:lnTo>
                    <a:lnTo>
                      <a:pt x="1239" y="3340"/>
                    </a:lnTo>
                    <a:lnTo>
                      <a:pt x="1232" y="3347"/>
                    </a:lnTo>
                    <a:lnTo>
                      <a:pt x="1230" y="3349"/>
                    </a:lnTo>
                    <a:lnTo>
                      <a:pt x="1230" y="3346"/>
                    </a:lnTo>
                    <a:lnTo>
                      <a:pt x="1231" y="3334"/>
                    </a:lnTo>
                    <a:lnTo>
                      <a:pt x="1232" y="3317"/>
                    </a:lnTo>
                    <a:lnTo>
                      <a:pt x="1234" y="3292"/>
                    </a:lnTo>
                    <a:lnTo>
                      <a:pt x="1237" y="3262"/>
                    </a:lnTo>
                    <a:lnTo>
                      <a:pt x="1240" y="3229"/>
                    </a:lnTo>
                    <a:lnTo>
                      <a:pt x="1244" y="3189"/>
                    </a:lnTo>
                    <a:lnTo>
                      <a:pt x="1247" y="3146"/>
                    </a:lnTo>
                    <a:lnTo>
                      <a:pt x="1251" y="3100"/>
                    </a:lnTo>
                    <a:lnTo>
                      <a:pt x="1254" y="3050"/>
                    </a:lnTo>
                    <a:lnTo>
                      <a:pt x="1259" y="2999"/>
                    </a:lnTo>
                    <a:lnTo>
                      <a:pt x="1262" y="2946"/>
                    </a:lnTo>
                    <a:lnTo>
                      <a:pt x="1267" y="2892"/>
                    </a:lnTo>
                    <a:lnTo>
                      <a:pt x="1270" y="2837"/>
                    </a:lnTo>
                    <a:lnTo>
                      <a:pt x="1275" y="2783"/>
                    </a:lnTo>
                    <a:lnTo>
                      <a:pt x="1278" y="2728"/>
                    </a:lnTo>
                    <a:lnTo>
                      <a:pt x="1282" y="2675"/>
                    </a:lnTo>
                    <a:lnTo>
                      <a:pt x="1285" y="2624"/>
                    </a:lnTo>
                    <a:lnTo>
                      <a:pt x="1288" y="2574"/>
                    </a:lnTo>
                    <a:lnTo>
                      <a:pt x="1290" y="2528"/>
                    </a:lnTo>
                    <a:lnTo>
                      <a:pt x="1178" y="2499"/>
                    </a:lnTo>
                    <a:lnTo>
                      <a:pt x="1068" y="2465"/>
                    </a:lnTo>
                    <a:lnTo>
                      <a:pt x="963" y="2427"/>
                    </a:lnTo>
                    <a:lnTo>
                      <a:pt x="863" y="2385"/>
                    </a:lnTo>
                    <a:lnTo>
                      <a:pt x="765" y="2339"/>
                    </a:lnTo>
                    <a:lnTo>
                      <a:pt x="674" y="2289"/>
                    </a:lnTo>
                    <a:lnTo>
                      <a:pt x="587" y="2236"/>
                    </a:lnTo>
                    <a:lnTo>
                      <a:pt x="506" y="2179"/>
                    </a:lnTo>
                    <a:lnTo>
                      <a:pt x="430" y="2119"/>
                    </a:lnTo>
                    <a:lnTo>
                      <a:pt x="358" y="2055"/>
                    </a:lnTo>
                    <a:lnTo>
                      <a:pt x="293" y="1989"/>
                    </a:lnTo>
                    <a:lnTo>
                      <a:pt x="234" y="1921"/>
                    </a:lnTo>
                    <a:lnTo>
                      <a:pt x="181" y="1850"/>
                    </a:lnTo>
                    <a:lnTo>
                      <a:pt x="134" y="1776"/>
                    </a:lnTo>
                    <a:lnTo>
                      <a:pt x="94" y="1701"/>
                    </a:lnTo>
                    <a:lnTo>
                      <a:pt x="60" y="1623"/>
                    </a:lnTo>
                    <a:lnTo>
                      <a:pt x="35" y="1544"/>
                    </a:lnTo>
                    <a:lnTo>
                      <a:pt x="15" y="1463"/>
                    </a:lnTo>
                    <a:lnTo>
                      <a:pt x="3" y="1382"/>
                    </a:lnTo>
                    <a:lnTo>
                      <a:pt x="0" y="1298"/>
                    </a:lnTo>
                    <a:lnTo>
                      <a:pt x="3" y="1216"/>
                    </a:lnTo>
                    <a:lnTo>
                      <a:pt x="15" y="1135"/>
                    </a:lnTo>
                    <a:lnTo>
                      <a:pt x="34" y="1056"/>
                    </a:lnTo>
                    <a:lnTo>
                      <a:pt x="58" y="979"/>
                    </a:lnTo>
                    <a:lnTo>
                      <a:pt x="90" y="903"/>
                    </a:lnTo>
                    <a:lnTo>
                      <a:pt x="129" y="829"/>
                    </a:lnTo>
                    <a:lnTo>
                      <a:pt x="174" y="757"/>
                    </a:lnTo>
                    <a:lnTo>
                      <a:pt x="223" y="688"/>
                    </a:lnTo>
                    <a:lnTo>
                      <a:pt x="280" y="621"/>
                    </a:lnTo>
                    <a:lnTo>
                      <a:pt x="343" y="557"/>
                    </a:lnTo>
                    <a:lnTo>
                      <a:pt x="410" y="496"/>
                    </a:lnTo>
                    <a:lnTo>
                      <a:pt x="483" y="436"/>
                    </a:lnTo>
                    <a:lnTo>
                      <a:pt x="559" y="381"/>
                    </a:lnTo>
                    <a:lnTo>
                      <a:pt x="641" y="328"/>
                    </a:lnTo>
                    <a:lnTo>
                      <a:pt x="728" y="279"/>
                    </a:lnTo>
                    <a:lnTo>
                      <a:pt x="819" y="233"/>
                    </a:lnTo>
                    <a:lnTo>
                      <a:pt x="914" y="191"/>
                    </a:lnTo>
                    <a:lnTo>
                      <a:pt x="1012" y="151"/>
                    </a:lnTo>
                    <a:lnTo>
                      <a:pt x="1114" y="118"/>
                    </a:lnTo>
                    <a:lnTo>
                      <a:pt x="1219" y="87"/>
                    </a:lnTo>
                    <a:lnTo>
                      <a:pt x="1328" y="61"/>
                    </a:lnTo>
                    <a:lnTo>
                      <a:pt x="1439" y="39"/>
                    </a:lnTo>
                    <a:lnTo>
                      <a:pt x="1553" y="22"/>
                    </a:lnTo>
                    <a:lnTo>
                      <a:pt x="1670" y="10"/>
                    </a:lnTo>
                    <a:lnTo>
                      <a:pt x="1788" y="2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FDA7136A-79FB-4504-853C-8DBD1CDF3B02}"/>
                </a:ext>
              </a:extLst>
            </p:cNvPr>
            <p:cNvSpPr txBox="1"/>
            <p:nvPr/>
          </p:nvSpPr>
          <p:spPr>
            <a:xfrm>
              <a:off x="1330048" y="2444068"/>
              <a:ext cx="52752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Do you have </a:t>
              </a: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any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question?</a:t>
              </a:r>
              <a:endPara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4A7F28-444E-4C87-B27F-46DA8149BDBF}"/>
              </a:ext>
            </a:extLst>
          </p:cNvPr>
          <p:cNvGrpSpPr/>
          <p:nvPr/>
        </p:nvGrpSpPr>
        <p:grpSpPr>
          <a:xfrm>
            <a:off x="1164466" y="2389469"/>
            <a:ext cx="9733189" cy="2806136"/>
            <a:chOff x="1728814" y="3251512"/>
            <a:chExt cx="6634534" cy="1556783"/>
          </a:xfrm>
        </p:grpSpPr>
        <p:sp>
          <p:nvSpPr>
            <p:cNvPr id="43" name="WordArt 3">
              <a:extLst>
                <a:ext uri="{FF2B5EF4-FFF2-40B4-BE49-F238E27FC236}">
                  <a16:creationId xmlns:a16="http://schemas.microsoft.com/office/drawing/2014/main" id="{6CFFC4BA-03D4-43E4-8F29-84BE9A63764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95740" y="3251512"/>
              <a:ext cx="5163145" cy="780164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60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THANK YOU</a:t>
              </a:r>
              <a:endParaRPr lang="zh-TW" altLang="en-US" sz="60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  <p:sp>
          <p:nvSpPr>
            <p:cNvPr id="44" name="WordArt 4">
              <a:extLst>
                <a:ext uri="{FF2B5EF4-FFF2-40B4-BE49-F238E27FC236}">
                  <a16:creationId xmlns:a16="http://schemas.microsoft.com/office/drawing/2014/main" id="{D8B50DD0-A9B2-4041-B265-F431E01C15A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28814" y="4228908"/>
              <a:ext cx="6634534" cy="579387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48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FOR YOUR ATTENTION</a:t>
              </a:r>
              <a:endParaRPr lang="zh-TW" altLang="en-US" sz="48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2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7.3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面向对象之属性设计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属性设计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这个类没有什么现实意义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只是为了将主方法写在这里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400"/>
              </a:lnSpc>
            </a:pP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想要在这里使用一个人来执行操作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创建一个人类的对象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个空间来存储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 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去调用属性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来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存值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取值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p.name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20;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5"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p.name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今年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岁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性别是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3141357" y="2430000"/>
            <a:ext cx="735329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创建一个当前类的对象，让对象调用属性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方法做事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30"/>
            <a:ext cx="648000" cy="426548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269197D3-FBA6-48B8-809C-1C1EE4E3BFEB}"/>
              </a:ext>
            </a:extLst>
          </p:cNvPr>
          <p:cNvSpPr/>
          <p:nvPr/>
        </p:nvSpPr>
        <p:spPr>
          <a:xfrm>
            <a:off x="1492827" y="2242202"/>
            <a:ext cx="648000" cy="332954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6CBFAF-43FC-4DD0-AED6-5F1FABD0C350}"/>
              </a:ext>
            </a:extLst>
          </p:cNvPr>
          <p:cNvSpPr/>
          <p:nvPr/>
        </p:nvSpPr>
        <p:spPr>
          <a:xfrm>
            <a:off x="1700257" y="3906680"/>
            <a:ext cx="1016255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//p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对象好比是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类的一个小人，有自己的名字、年龄、性别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属性在尚未赋值前是有默认值的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name==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age==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sex==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D854510-2D31-41E1-A752-999D20F666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rcRect b="42750"/>
          <a:stretch/>
        </p:blipFill>
        <p:spPr>
          <a:xfrm>
            <a:off x="3501603" y="155409"/>
            <a:ext cx="8534518" cy="3528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A6B85E9-4C00-47E7-826D-90132F06D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359" y="155409"/>
            <a:ext cx="8574735" cy="6468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4" grpId="0" animBg="1"/>
      <p:bldP spid="4" grpId="1" build="allAtOnce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91305</TotalTime>
  <Words>15328</Words>
  <Application>Microsoft Office PowerPoint</Application>
  <PresentationFormat>寬螢幕</PresentationFormat>
  <Paragraphs>1533</Paragraphs>
  <Slides>82</Slides>
  <Notes>82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82</vt:i4>
      </vt:variant>
    </vt:vector>
  </HeadingPairs>
  <TitlesOfParts>
    <vt:vector size="94" baseType="lpstr">
      <vt:lpstr>맑은 고딕</vt:lpstr>
      <vt:lpstr>Microsoft JhengHei</vt:lpstr>
      <vt:lpstr>Microsoft JhengHei</vt:lpstr>
      <vt:lpstr>華康流風體W3(P)</vt:lpstr>
      <vt:lpstr>Arial</vt:lpstr>
      <vt:lpstr>Arial Black</vt:lpstr>
      <vt:lpstr>Calibri</vt:lpstr>
      <vt:lpstr>Comic Sans MS</vt:lpstr>
      <vt:lpstr>Times New Roman</vt:lpstr>
      <vt:lpstr>Wingdings</vt:lpstr>
      <vt:lpstr>Office 테마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Java应用开发 Chapter04</dc:title>
  <dc:creator>陶志行</dc:creator>
  <cp:lastModifiedBy>C.S. Tau</cp:lastModifiedBy>
  <cp:revision>2253</cp:revision>
  <cp:lastPrinted>2019-11-17T09:16:19Z</cp:lastPrinted>
  <dcterms:created xsi:type="dcterms:W3CDTF">2017-10-09T06:24:25Z</dcterms:created>
  <dcterms:modified xsi:type="dcterms:W3CDTF">2019-11-26T17:29:29Z</dcterms:modified>
</cp:coreProperties>
</file>